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3" r:id="rId5"/>
    <p:sldId id="265" r:id="rId6"/>
    <p:sldId id="264" r:id="rId7"/>
    <p:sldId id="266" r:id="rId8"/>
    <p:sldId id="267" r:id="rId9"/>
    <p:sldId id="268" r:id="rId10"/>
    <p:sldId id="269" r:id="rId11"/>
    <p:sldId id="271" r:id="rId12"/>
    <p:sldId id="273" r:id="rId13"/>
    <p:sldId id="272" r:id="rId14"/>
    <p:sldId id="274" r:id="rId15"/>
    <p:sldId id="27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www.politbox.ru/wp-content/uploads/2011-03-08/8-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996952"/>
            <a:ext cx="532859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03648" y="548680"/>
            <a:ext cx="612068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itchFamily="34" charset="0"/>
              </a:rPr>
              <a:t>“Who knows English best”</a:t>
            </a:r>
            <a:endParaRPr lang="ru-RU" sz="8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b="1" dirty="0" smtClean="0">
                <a:solidFill>
                  <a:srgbClr val="0070C0"/>
                </a:solidFill>
                <a:latin typeface="Berlin Sans FB Demi" pitchFamily="34" charset="0"/>
              </a:rPr>
              <a:t/>
            </a:r>
            <a:br>
              <a:rPr lang="en-US" sz="8800" b="1" dirty="0" smtClean="0">
                <a:solidFill>
                  <a:srgbClr val="0070C0"/>
                </a:solidFill>
                <a:latin typeface="Berlin Sans FB Demi" pitchFamily="34" charset="0"/>
              </a:rPr>
            </a:br>
            <a:r>
              <a:rPr lang="en-US" sz="8800" b="1" dirty="0" smtClean="0">
                <a:solidFill>
                  <a:srgbClr val="0070C0"/>
                </a:solidFill>
                <a:latin typeface="Berlin Sans FB Demi" pitchFamily="34" charset="0"/>
              </a:rPr>
              <a:t>Relax</a:t>
            </a:r>
            <a:br>
              <a:rPr lang="en-US" sz="8800" b="1" dirty="0" smtClean="0">
                <a:solidFill>
                  <a:srgbClr val="0070C0"/>
                </a:solidFill>
                <a:latin typeface="Berlin Sans FB Demi" pitchFamily="34" charset="0"/>
              </a:rPr>
            </a:br>
            <a:endParaRPr lang="ru-RU" sz="88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8000" b="1" dirty="0" smtClean="0"/>
              <a:t>      </a:t>
            </a:r>
            <a:r>
              <a:rPr lang="en-US" sz="8000" b="1" dirty="0" smtClean="0">
                <a:solidFill>
                  <a:srgbClr val="00B050"/>
                </a:solidFill>
                <a:latin typeface="Berlin Sans FB Demi" pitchFamily="34" charset="0"/>
              </a:rPr>
              <a:t>Sing a Song</a:t>
            </a:r>
            <a:endParaRPr lang="ru-RU" sz="8000" b="1" dirty="0">
              <a:solidFill>
                <a:srgbClr val="00B050"/>
              </a:solidFill>
            </a:endParaRPr>
          </a:p>
        </p:txBody>
      </p:sp>
      <p:pic>
        <p:nvPicPr>
          <p:cNvPr id="4" name="Рисунок 3" descr="http://crechemadrecamila.org.br/images/desenh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492896"/>
            <a:ext cx="561662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en-US" sz="9800" b="1" dirty="0" smtClean="0">
                <a:solidFill>
                  <a:srgbClr val="0070C0"/>
                </a:solidFill>
                <a:latin typeface="Berlin Sans FB Demi" pitchFamily="34" charset="0"/>
              </a:rPr>
              <a:t>Pantomime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Содержимое 3" descr="http://www.graycell.ru/picture/big/teatr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a0.twimg.com/profile_images/500921749/Twitter_Image_mini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844824"/>
            <a:ext cx="5904656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1512168"/>
          </a:xfrm>
        </p:spPr>
        <p:txBody>
          <a:bodyPr>
            <a:noAutofit/>
          </a:bodyPr>
          <a:lstStyle/>
          <a:p>
            <a:r>
              <a:rPr lang="en-US" sz="8800" b="1" dirty="0" smtClean="0">
                <a:solidFill>
                  <a:srgbClr val="0070C0"/>
                </a:solidFill>
                <a:latin typeface="Berlin Sans FB Demi" pitchFamily="34" charset="0"/>
              </a:rPr>
              <a:t>Matching Words</a:t>
            </a:r>
            <a:r>
              <a:rPr lang="ru-RU" sz="8800" b="1" dirty="0" smtClean="0">
                <a:solidFill>
                  <a:srgbClr val="0070C0"/>
                </a:solidFill>
              </a:rPr>
              <a:t/>
            </a:r>
            <a:br>
              <a:rPr lang="ru-RU" sz="8800" b="1" dirty="0" smtClean="0">
                <a:solidFill>
                  <a:srgbClr val="0070C0"/>
                </a:solidFill>
              </a:rPr>
            </a:br>
            <a:endParaRPr lang="ru-RU" sz="8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720080"/>
          </a:xfrm>
        </p:spPr>
        <p:txBody>
          <a:bodyPr>
            <a:noAutofit/>
          </a:bodyPr>
          <a:lstStyle/>
          <a:p>
            <a:r>
              <a:rPr lang="en-US" sz="8800" b="1" dirty="0" smtClean="0">
                <a:solidFill>
                  <a:srgbClr val="0070C0"/>
                </a:solidFill>
                <a:latin typeface="Berlin Sans FB Demi" pitchFamily="34" charset="0"/>
              </a:rPr>
              <a:t/>
            </a:r>
            <a:br>
              <a:rPr lang="en-US" sz="8800" b="1" dirty="0" smtClean="0">
                <a:solidFill>
                  <a:srgbClr val="0070C0"/>
                </a:solidFill>
                <a:latin typeface="Berlin Sans FB Demi" pitchFamily="34" charset="0"/>
              </a:rPr>
            </a:br>
            <a:r>
              <a:rPr lang="en-US" sz="8800" b="1" dirty="0" smtClean="0">
                <a:solidFill>
                  <a:srgbClr val="0070C0"/>
                </a:solidFill>
                <a:latin typeface="Berlin Sans FB Demi" pitchFamily="34" charset="0"/>
              </a:rPr>
              <a:t>Guess Riddles</a:t>
            </a:r>
            <a:r>
              <a:rPr lang="ru-RU" sz="8800" b="1" dirty="0" smtClean="0"/>
              <a:t/>
            </a:r>
            <a:br>
              <a:rPr lang="ru-RU" sz="8800" b="1" dirty="0" smtClean="0"/>
            </a:br>
            <a:endParaRPr lang="ru-RU" sz="8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8000" b="1" dirty="0"/>
          </a:p>
        </p:txBody>
      </p:sp>
      <p:pic>
        <p:nvPicPr>
          <p:cNvPr id="4" name="Рисунок 3" descr="http://www.7klass.21416s10.edusite.ru/images/antn027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844824"/>
            <a:ext cx="626469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288032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1. It can not talk but it can bark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2. It can live without water for a long time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3. I’m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coloured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I’m bright I can walk run and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fly. I cannot swim but I can sing usually in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  morning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4. What animals has long hair round it’s neck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5. It is a domestic animals and it likes fish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6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When I eat I live. But when I drink, I die.   </a:t>
            </a:r>
          </a:p>
          <a:p>
            <a:pPr marL="514350" indent="-51435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What am I?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 7.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This animal likes grass. It is a domestic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animals, it gives milk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8. What star is not seen in the sky?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en-US" sz="9800" b="1" dirty="0" smtClean="0">
                <a:solidFill>
                  <a:srgbClr val="0070C0"/>
                </a:solidFill>
                <a:latin typeface="Berlin Sans FB" pitchFamily="34" charset="0"/>
                <a:cs typeface="Times New Roman" pitchFamily="18" charset="0"/>
              </a:rPr>
              <a:t>Good Bye!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8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img-fotki.yandex.ru/get/4519/101695605.70b/0_7e6a5_92f7e251_XL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700808"/>
            <a:ext cx="4853334" cy="4853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malan.zdv.edu54.ru/images/partykid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694817">
            <a:off x="2813186" y="1893275"/>
            <a:ext cx="4248472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r>
              <a:rPr lang="en-US" sz="8800" b="1" dirty="0" smtClean="0">
                <a:solidFill>
                  <a:srgbClr val="0070C0"/>
                </a:solidFill>
                <a:latin typeface="Berlin Sans FB Demi" pitchFamily="34" charset="0"/>
              </a:rPr>
              <a:t>Speak About</a:t>
            </a:r>
            <a:endParaRPr lang="ru-RU" sz="88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8000" b="1" dirty="0" smtClean="0"/>
              <a:t>  </a:t>
            </a:r>
            <a:r>
              <a:rPr lang="en-US" sz="8800" b="1" dirty="0" smtClean="0">
                <a:solidFill>
                  <a:srgbClr val="0070C0"/>
                </a:solidFill>
                <a:latin typeface="Berlin Sans FB Demi" pitchFamily="34" charset="0"/>
              </a:rPr>
              <a:t>Yourself</a:t>
            </a:r>
            <a:endParaRPr lang="ru-RU" sz="8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40000" lnSpcReduction="20000"/>
          </a:bodyPr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6700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uk-UA" sz="68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6800" b="1" dirty="0" smtClean="0">
                <a:latin typeface="Times New Roman" pitchFamily="18" charset="0"/>
                <a:cs typeface="Times New Roman" pitchFamily="18" charset="0"/>
              </a:rPr>
              <a:t>What is your surname?</a:t>
            </a:r>
            <a:endParaRPr lang="ru-RU" sz="6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6800" b="1" dirty="0" smtClean="0">
                <a:latin typeface="Times New Roman" pitchFamily="18" charset="0"/>
                <a:cs typeface="Times New Roman" pitchFamily="18" charset="0"/>
              </a:rPr>
              <a:t>                  2.</a:t>
            </a:r>
            <a:r>
              <a:rPr lang="en-US" sz="6800" b="1" dirty="0" smtClean="0">
                <a:latin typeface="Times New Roman" pitchFamily="18" charset="0"/>
                <a:cs typeface="Times New Roman" pitchFamily="18" charset="0"/>
              </a:rPr>
              <a:t> Where are you from? </a:t>
            </a:r>
            <a:endParaRPr lang="ru-RU" sz="6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6800" b="1" dirty="0" smtClean="0">
                <a:latin typeface="Times New Roman" pitchFamily="18" charset="0"/>
                <a:cs typeface="Times New Roman" pitchFamily="18" charset="0"/>
              </a:rPr>
              <a:t>                  3.</a:t>
            </a:r>
            <a:r>
              <a:rPr lang="en-US" sz="6800" b="1" dirty="0" smtClean="0">
                <a:latin typeface="Times New Roman" pitchFamily="18" charset="0"/>
                <a:cs typeface="Times New Roman" pitchFamily="18" charset="0"/>
              </a:rPr>
              <a:t> What form are you in?</a:t>
            </a:r>
            <a:endParaRPr lang="ru-RU" sz="6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6800" b="1" dirty="0" smtClean="0">
                <a:latin typeface="Times New Roman" pitchFamily="18" charset="0"/>
                <a:cs typeface="Times New Roman" pitchFamily="18" charset="0"/>
              </a:rPr>
              <a:t>                  4. </a:t>
            </a:r>
            <a:r>
              <a:rPr lang="en-US" sz="6800" b="1" dirty="0" smtClean="0">
                <a:latin typeface="Times New Roman" pitchFamily="18" charset="0"/>
                <a:cs typeface="Times New Roman" pitchFamily="18" charset="0"/>
              </a:rPr>
              <a:t>Who is your best friend?</a:t>
            </a:r>
            <a:endParaRPr lang="ru-RU" sz="6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6800" b="1" dirty="0" smtClean="0">
                <a:latin typeface="Times New Roman" pitchFamily="18" charset="0"/>
                <a:cs typeface="Times New Roman" pitchFamily="18" charset="0"/>
              </a:rPr>
              <a:t>                  5. </a:t>
            </a:r>
            <a:r>
              <a:rPr lang="en-US" sz="6800" b="1" dirty="0" smtClean="0">
                <a:latin typeface="Times New Roman" pitchFamily="18" charset="0"/>
                <a:cs typeface="Times New Roman" pitchFamily="18" charset="0"/>
              </a:rPr>
              <a:t>What time do you usually go to school?</a:t>
            </a:r>
            <a:endParaRPr lang="ru-RU" sz="6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6800" b="1" dirty="0" smtClean="0">
                <a:latin typeface="Times New Roman" pitchFamily="18" charset="0"/>
                <a:cs typeface="Times New Roman" pitchFamily="18" charset="0"/>
              </a:rPr>
              <a:t>                  6. </a:t>
            </a:r>
            <a:r>
              <a:rPr lang="en-US" sz="6800" b="1" dirty="0" smtClean="0">
                <a:latin typeface="Times New Roman" pitchFamily="18" charset="0"/>
                <a:cs typeface="Times New Roman" pitchFamily="18" charset="0"/>
              </a:rPr>
              <a:t>What is your </a:t>
            </a:r>
            <a:r>
              <a:rPr lang="en-US" sz="6800" b="1" dirty="0" err="1" smtClean="0">
                <a:latin typeface="Times New Roman" pitchFamily="18" charset="0"/>
                <a:cs typeface="Times New Roman" pitchFamily="18" charset="0"/>
              </a:rPr>
              <a:t>favourite</a:t>
            </a:r>
            <a:r>
              <a:rPr lang="en-US" sz="6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800" b="1" dirty="0" err="1" smtClean="0">
                <a:latin typeface="Times New Roman" pitchFamily="18" charset="0"/>
                <a:cs typeface="Times New Roman" pitchFamily="18" charset="0"/>
              </a:rPr>
              <a:t>subj</a:t>
            </a:r>
            <a:r>
              <a:rPr lang="ru-RU" sz="6800" b="1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6800" b="1" dirty="0" smtClean="0">
                <a:latin typeface="Times New Roman" pitchFamily="18" charset="0"/>
                <a:cs typeface="Times New Roman" pitchFamily="18" charset="0"/>
              </a:rPr>
              <a:t>ct?</a:t>
            </a:r>
            <a:endParaRPr lang="ru-RU" sz="6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6800" b="1" dirty="0" smtClean="0">
                <a:latin typeface="Times New Roman" pitchFamily="18" charset="0"/>
                <a:cs typeface="Times New Roman" pitchFamily="18" charset="0"/>
              </a:rPr>
              <a:t>                  7. </a:t>
            </a:r>
            <a:r>
              <a:rPr lang="en-US" sz="6800" b="1" dirty="0" smtClean="0">
                <a:latin typeface="Times New Roman" pitchFamily="18" charset="0"/>
                <a:cs typeface="Times New Roman" pitchFamily="18" charset="0"/>
              </a:rPr>
              <a:t>Is sport important for you?</a:t>
            </a:r>
            <a:endParaRPr lang="ru-RU" sz="6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6800" b="1" dirty="0" smtClean="0">
                <a:latin typeface="Times New Roman" pitchFamily="18" charset="0"/>
                <a:cs typeface="Times New Roman" pitchFamily="18" charset="0"/>
              </a:rPr>
              <a:t>                  8. </a:t>
            </a:r>
            <a:r>
              <a:rPr lang="en-US" sz="6800" b="1" dirty="0" smtClean="0">
                <a:latin typeface="Times New Roman" pitchFamily="18" charset="0"/>
                <a:cs typeface="Times New Roman" pitchFamily="18" charset="0"/>
              </a:rPr>
              <a:t>What kinds of sport do you know?  ?</a:t>
            </a:r>
            <a:endParaRPr lang="ru-RU" sz="6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6800" b="1" dirty="0" smtClean="0">
                <a:latin typeface="Times New Roman" pitchFamily="18" charset="0"/>
                <a:cs typeface="Times New Roman" pitchFamily="18" charset="0"/>
              </a:rPr>
              <a:t>                  9. </a:t>
            </a:r>
            <a:r>
              <a:rPr lang="en-US" sz="6800" b="1" dirty="0" smtClean="0">
                <a:latin typeface="Times New Roman" pitchFamily="18" charset="0"/>
                <a:cs typeface="Times New Roman" pitchFamily="18" charset="0"/>
              </a:rPr>
              <a:t>When is your birthday?</a:t>
            </a:r>
            <a:endParaRPr lang="ru-RU" sz="6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6800" b="1" dirty="0" smtClean="0">
                <a:latin typeface="Times New Roman" pitchFamily="18" charset="0"/>
                <a:cs typeface="Times New Roman" pitchFamily="18" charset="0"/>
              </a:rPr>
              <a:t>                10.</a:t>
            </a:r>
            <a:r>
              <a:rPr lang="en-US" sz="6800" b="1" dirty="0" smtClean="0">
                <a:latin typeface="Times New Roman" pitchFamily="18" charset="0"/>
                <a:cs typeface="Times New Roman" pitchFamily="18" charset="0"/>
              </a:rPr>
              <a:t> What is your </a:t>
            </a:r>
            <a:r>
              <a:rPr lang="en-US" sz="6800" b="1" dirty="0" err="1" smtClean="0">
                <a:latin typeface="Times New Roman" pitchFamily="18" charset="0"/>
                <a:cs typeface="Times New Roman" pitchFamily="18" charset="0"/>
              </a:rPr>
              <a:t>favourite</a:t>
            </a:r>
            <a:r>
              <a:rPr lang="en-US" sz="6800" b="1" dirty="0" smtClean="0">
                <a:latin typeface="Times New Roman" pitchFamily="18" charset="0"/>
                <a:cs typeface="Times New Roman" pitchFamily="18" charset="0"/>
              </a:rPr>
              <a:t> sport?? </a:t>
            </a:r>
            <a:endParaRPr lang="ru-RU" sz="6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6800" b="1" dirty="0" smtClean="0">
                <a:latin typeface="Times New Roman" pitchFamily="18" charset="0"/>
                <a:cs typeface="Times New Roman" pitchFamily="18" charset="0"/>
              </a:rPr>
              <a:t>                11. </a:t>
            </a:r>
            <a:r>
              <a:rPr lang="en-US" sz="6800" b="1" dirty="0" smtClean="0">
                <a:latin typeface="Times New Roman" pitchFamily="18" charset="0"/>
                <a:cs typeface="Times New Roman" pitchFamily="18" charset="0"/>
              </a:rPr>
              <a:t>Are you good at English?</a:t>
            </a:r>
            <a:endParaRPr lang="ru-RU" sz="6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6800" b="1" dirty="0" smtClean="0">
                <a:latin typeface="Times New Roman" pitchFamily="18" charset="0"/>
                <a:cs typeface="Times New Roman" pitchFamily="18" charset="0"/>
              </a:rPr>
              <a:t>                12. </a:t>
            </a:r>
            <a:r>
              <a:rPr lang="en-US" sz="6800" b="1" dirty="0" smtClean="0">
                <a:latin typeface="Times New Roman" pitchFamily="18" charset="0"/>
                <a:cs typeface="Times New Roman" pitchFamily="18" charset="0"/>
              </a:rPr>
              <a:t>What is your favorite food? </a:t>
            </a:r>
            <a:endParaRPr lang="ru-RU" sz="6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6700" dirty="0" smtClean="0"/>
              <a:t> </a:t>
            </a:r>
            <a:endParaRPr lang="ru-RU" sz="6700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sz="9800" b="1" dirty="0" smtClean="0">
                <a:solidFill>
                  <a:srgbClr val="0070C0"/>
                </a:solidFill>
                <a:latin typeface="Berlin Sans FB Demi" pitchFamily="34" charset="0"/>
              </a:rPr>
              <a:t>The Quickest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8800" b="1" dirty="0"/>
          </a:p>
        </p:txBody>
      </p:sp>
      <p:pic>
        <p:nvPicPr>
          <p:cNvPr id="4" name="Рисунок 3" descr="http://img.perezhilton.com/wp-content/uploads/2008/05/p13clangers1_468x540__oP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988840"/>
            <a:ext cx="4032448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sz="4000" dirty="0" smtClean="0"/>
              <a:t>    1. Where do kangaroos live? </a:t>
            </a:r>
            <a:br>
              <a:rPr lang="en-US" sz="4000" dirty="0" smtClean="0"/>
            </a:br>
            <a:r>
              <a:rPr lang="en-US" sz="4000" dirty="0" smtClean="0"/>
              <a:t>2. Where is Ukraine situated?  </a:t>
            </a:r>
            <a:br>
              <a:rPr lang="en-US" sz="4000" dirty="0" smtClean="0"/>
            </a:br>
            <a:r>
              <a:rPr lang="en-US" sz="4000" dirty="0" smtClean="0"/>
              <a:t>3.What is the national dish of the Ukrainians? </a:t>
            </a:r>
            <a:br>
              <a:rPr lang="en-US" sz="4000" dirty="0" smtClean="0"/>
            </a:br>
            <a:r>
              <a:rPr lang="en-US" sz="4000" dirty="0" smtClean="0"/>
              <a:t>4. What is the official language of Great Britain? </a:t>
            </a:r>
            <a:br>
              <a:rPr lang="en-US" sz="4000" dirty="0" smtClean="0"/>
            </a:br>
            <a:r>
              <a:rPr lang="en-US" sz="4000" dirty="0" smtClean="0"/>
              <a:t>5. What is the fastest way of travelling? </a:t>
            </a:r>
            <a:br>
              <a:rPr lang="en-US" sz="4000" dirty="0" smtClean="0"/>
            </a:br>
            <a:r>
              <a:rPr lang="en-US" sz="4000" dirty="0" smtClean="0"/>
              <a:t>6. What season comes after winter? 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8229600" cy="492941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/>
              <a:t>7. When do people usually have breakfast?</a:t>
            </a:r>
            <a:br>
              <a:rPr lang="en-US" sz="3600" dirty="0" smtClean="0"/>
            </a:br>
            <a:r>
              <a:rPr lang="en-US" sz="3600" dirty="0" smtClean="0"/>
              <a:t>8. How many eyes has a man?</a:t>
            </a:r>
            <a:br>
              <a:rPr lang="en-US" sz="3600" dirty="0" smtClean="0"/>
            </a:br>
            <a:r>
              <a:rPr lang="en-US" sz="3600" dirty="0" smtClean="0"/>
              <a:t>9. What sport is the most popular in Ukraine? </a:t>
            </a:r>
            <a:br>
              <a:rPr lang="en-US" sz="3600" dirty="0" smtClean="0"/>
            </a:br>
            <a:r>
              <a:rPr lang="en-US" sz="3600" dirty="0" smtClean="0"/>
              <a:t>10. I cleaned my room yesterday. What’s the tense? </a:t>
            </a:r>
            <a:br>
              <a:rPr lang="en-US" sz="3600" dirty="0" smtClean="0"/>
            </a:br>
            <a:r>
              <a:rPr lang="en-US" sz="3600" dirty="0" smtClean="0"/>
              <a:t>11. Name the odd word: tree, flower, sun, grass</a:t>
            </a:r>
            <a:br>
              <a:rPr lang="en-US" sz="3600" dirty="0" smtClean="0"/>
            </a:br>
            <a:r>
              <a:rPr lang="en-US" sz="3600" dirty="0" smtClean="0"/>
              <a:t>12. What is the weather like usually in summer? 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642918"/>
            <a:ext cx="778674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13. What’s the British national drink? </a:t>
            </a:r>
            <a:br>
              <a:rPr lang="en-US" sz="3600" dirty="0" smtClean="0"/>
            </a:br>
            <a:r>
              <a:rPr lang="en-US" sz="3600" dirty="0" smtClean="0"/>
              <a:t>14. Why do people go to bed?</a:t>
            </a:r>
            <a:br>
              <a:rPr lang="en-US" sz="3600" dirty="0" smtClean="0"/>
            </a:br>
            <a:r>
              <a:rPr lang="en-US" sz="3600" dirty="0" smtClean="0"/>
              <a:t>15. What river does Kyiv stand on? </a:t>
            </a:r>
            <a:br>
              <a:rPr lang="en-US" sz="3600" dirty="0" smtClean="0"/>
            </a:br>
            <a:r>
              <a:rPr lang="en-US" sz="3600" dirty="0" smtClean="0"/>
              <a:t>16. You’ve got a </a:t>
            </a:r>
            <a:r>
              <a:rPr lang="en-US" sz="3600" dirty="0" err="1" smtClean="0"/>
              <a:t>litre</a:t>
            </a:r>
            <a:r>
              <a:rPr lang="en-US" sz="3600" dirty="0" smtClean="0"/>
              <a:t> of milk. How many 200 ml glasses can you fill?</a:t>
            </a:r>
            <a:br>
              <a:rPr lang="en-US" sz="3600" dirty="0" smtClean="0"/>
            </a:br>
            <a:r>
              <a:rPr lang="en-US" sz="3600" dirty="0" smtClean="0"/>
              <a:t>17. How many oceans are there in the world? </a:t>
            </a:r>
            <a:br>
              <a:rPr lang="en-US" sz="3600" dirty="0" smtClean="0"/>
            </a:br>
            <a:r>
              <a:rPr lang="en-US" sz="3600" dirty="0" smtClean="0"/>
              <a:t>18. A place where you can learn to swim?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Autofit/>
          </a:bodyPr>
          <a:lstStyle/>
          <a:p>
            <a:pPr marL="742950" indent="-742950">
              <a:buNone/>
            </a:pP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uk-UA" sz="33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14290"/>
            <a:ext cx="821537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600" dirty="0" smtClean="0"/>
              <a:t>19. What </a:t>
            </a:r>
            <a:r>
              <a:rPr lang="en-US" sz="3600" dirty="0" err="1" smtClean="0"/>
              <a:t>colour</a:t>
            </a:r>
            <a:r>
              <a:rPr lang="en-US" sz="3600" dirty="0" smtClean="0"/>
              <a:t> is snow? </a:t>
            </a:r>
            <a:br>
              <a:rPr lang="en-US" sz="3600" dirty="0" smtClean="0"/>
            </a:br>
            <a:r>
              <a:rPr lang="en-US" sz="3600" dirty="0" smtClean="0"/>
              <a:t>20. How many players are there in a basketball team?</a:t>
            </a:r>
            <a:br>
              <a:rPr lang="en-US" sz="3600" dirty="0" smtClean="0"/>
            </a:br>
            <a:r>
              <a:rPr lang="en-US" sz="3600" dirty="0" smtClean="0"/>
              <a:t>21.When do we use our muscles? </a:t>
            </a:r>
            <a:br>
              <a:rPr lang="en-US" sz="3600" dirty="0" smtClean="0"/>
            </a:br>
            <a:r>
              <a:rPr lang="en-US" sz="3600" dirty="0" smtClean="0"/>
              <a:t>22.Sam is sleeping now. Name the tense  </a:t>
            </a:r>
            <a:br>
              <a:rPr lang="en-US" sz="3600" dirty="0" smtClean="0"/>
            </a:br>
            <a:r>
              <a:rPr lang="en-US" sz="3600" dirty="0" smtClean="0"/>
              <a:t>23. What days of the week children don’t go to school?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435280" cy="1224136"/>
          </a:xfrm>
        </p:spPr>
        <p:txBody>
          <a:bodyPr>
            <a:normAutofit fontScale="90000"/>
          </a:bodyPr>
          <a:lstStyle/>
          <a:p>
            <a:r>
              <a:rPr lang="en-US" sz="9800" b="1" dirty="0" smtClean="0">
                <a:solidFill>
                  <a:srgbClr val="0070C0"/>
                </a:solidFill>
                <a:latin typeface="Berlin Sans FB Demi" pitchFamily="34" charset="0"/>
              </a:rPr>
              <a:t>  Draw the Story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Содержимое 3" descr="http://www.edu.cap.ru/home/5790/hudognik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412776"/>
            <a:ext cx="409304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201</Words>
  <Application>Microsoft Office PowerPoint</Application>
  <PresentationFormat>Екран (4:3)</PresentationFormat>
  <Paragraphs>43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6" baseType="lpstr">
      <vt:lpstr>Тема Office</vt:lpstr>
      <vt:lpstr>Презентація PowerPoint</vt:lpstr>
      <vt:lpstr>Speak About</vt:lpstr>
      <vt:lpstr>Презентація PowerPoint</vt:lpstr>
      <vt:lpstr>The Quickest </vt:lpstr>
      <vt:lpstr>Презентація PowerPoint</vt:lpstr>
      <vt:lpstr>Презентація PowerPoint</vt:lpstr>
      <vt:lpstr>Презентація PowerPoint</vt:lpstr>
      <vt:lpstr>Презентація PowerPoint</vt:lpstr>
      <vt:lpstr>  Draw the Story </vt:lpstr>
      <vt:lpstr> Relax </vt:lpstr>
      <vt:lpstr>Pantomime </vt:lpstr>
      <vt:lpstr>Matching Words </vt:lpstr>
      <vt:lpstr> Guess Riddles </vt:lpstr>
      <vt:lpstr>Презентація PowerPoint</vt:lpstr>
      <vt:lpstr>Good Bye!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Admin</cp:lastModifiedBy>
  <cp:revision>19</cp:revision>
  <dcterms:created xsi:type="dcterms:W3CDTF">2012-08-01T11:30:26Z</dcterms:created>
  <dcterms:modified xsi:type="dcterms:W3CDTF">2014-12-18T06:53:23Z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138362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