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1" r:id="rId12"/>
    <p:sldId id="273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olitbox.ru/wp-content/uploads/2011-03-08/8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532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61206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“Who knows English best”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  <a:t>Relax</a:t>
            </a:r>
            <a:b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</a:br>
            <a:endParaRPr lang="ru-RU" sz="8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b="1" dirty="0" smtClean="0"/>
              <a:t>      </a:t>
            </a:r>
            <a:r>
              <a:rPr lang="en-US" sz="8000" b="1" dirty="0" smtClean="0">
                <a:solidFill>
                  <a:srgbClr val="00B050"/>
                </a:solidFill>
                <a:latin typeface="Berlin Sans FB Demi" pitchFamily="34" charset="0"/>
              </a:rPr>
              <a:t>Sing a Song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crechemadrecamila.org.br/images/desenh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6166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solidFill>
                  <a:srgbClr val="0070C0"/>
                </a:solidFill>
                <a:latin typeface="Berlin Sans FB Demi" pitchFamily="34" charset="0"/>
              </a:rPr>
              <a:t>Pantomime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www.graycell.ru/picture/big/teat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0.twimg.com/profile_images/500921749/Twitter_Image_min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90465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51216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  <a:t>Matching Words</a:t>
            </a: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endParaRPr 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  <a:t>Guess Riddles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000" b="1" dirty="0"/>
          </a:p>
        </p:txBody>
      </p:sp>
      <p:pic>
        <p:nvPicPr>
          <p:cNvPr id="4" name="Рисунок 3" descr="http://www.7klass.21416s10.edusite.ru/images/antn02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2646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8803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1. It can not talk but it can bark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2. It can live without water for a long time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3. I’m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I’m bright I can walk run and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fly. I cannot swim but I can sing usually in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  morning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4. What animals has long hair round it’s neck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5. It is a domestic animals and it likes fish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6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When I eat I live. But when I drink, I die.   </a:t>
            </a:r>
          </a:p>
          <a:p>
            <a:pPr marL="514350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am I?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7.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 animal likes grass. It is a domestic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animals, it gives milk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8. What star is not seen in the sky?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solidFill>
                  <a:srgbClr val="0070C0"/>
                </a:solidFill>
                <a:latin typeface="Berlin Sans FB" pitchFamily="34" charset="0"/>
                <a:cs typeface="Times New Roman" pitchFamily="18" charset="0"/>
              </a:rPr>
              <a:t>Good Bye!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-fotki.yandex.ru/get/4519/101695605.70b/0_7e6a5_92f7e251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853334" cy="485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alan.zdv.edu54.ru/images/partyki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4817">
            <a:off x="2813186" y="1893275"/>
            <a:ext cx="4248472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  <a:t>Speak About</a:t>
            </a:r>
            <a:endParaRPr lang="ru-RU" sz="8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/>
              <a:t>  </a:t>
            </a:r>
            <a:r>
              <a:rPr lang="en-US" sz="8800" b="1" dirty="0" smtClean="0">
                <a:solidFill>
                  <a:srgbClr val="0070C0"/>
                </a:solidFill>
                <a:latin typeface="Berlin Sans FB Demi" pitchFamily="34" charset="0"/>
              </a:rPr>
              <a:t>Yourself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00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What is your surname?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  2.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 Where are you from? 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  3.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 What form are you in?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  4.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Who is your best friend?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  5.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What time do you usually go to school?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  6.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What is your </a:t>
            </a:r>
            <a:r>
              <a:rPr lang="en-US" sz="6800" b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dirty="0" err="1" smtClean="0">
                <a:latin typeface="Times New Roman" pitchFamily="18" charset="0"/>
                <a:cs typeface="Times New Roman" pitchFamily="18" charset="0"/>
              </a:rPr>
              <a:t>subj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ct?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  7.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Is sport important for you?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  8.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What kinds of sport do you know?  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  9.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When is your birthday?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10.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 What is your </a:t>
            </a:r>
            <a:r>
              <a:rPr lang="en-US" sz="6800" b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 sport?? 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11.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Are you good at English?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              12.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What is your favorite food? </a:t>
            </a: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700" dirty="0" smtClean="0"/>
              <a:t> </a:t>
            </a:r>
            <a:endParaRPr lang="ru-RU" sz="67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solidFill>
                  <a:srgbClr val="0070C0"/>
                </a:solidFill>
                <a:latin typeface="Berlin Sans FB Demi" pitchFamily="34" charset="0"/>
              </a:rPr>
              <a:t>The Quickest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800" b="1" dirty="0"/>
          </a:p>
        </p:txBody>
      </p:sp>
      <p:pic>
        <p:nvPicPr>
          <p:cNvPr id="4" name="Рисунок 3" descr="http://img.perezhilton.com/wp-content/uploads/2008/05/p13clangers1_468x540__oP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0324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smtClean="0"/>
              <a:t>    1. Where do kangaroos live? </a:t>
            </a:r>
            <a:br>
              <a:rPr lang="en-US" sz="4000" dirty="0" smtClean="0"/>
            </a:br>
            <a:r>
              <a:rPr lang="en-US" sz="4000" dirty="0" smtClean="0"/>
              <a:t>2. Where is Ukraine situated?  </a:t>
            </a:r>
            <a:br>
              <a:rPr lang="en-US" sz="4000" dirty="0" smtClean="0"/>
            </a:br>
            <a:r>
              <a:rPr lang="en-US" sz="4000" dirty="0" smtClean="0"/>
              <a:t>3.What is the national dish of the Ukrainians? </a:t>
            </a:r>
            <a:br>
              <a:rPr lang="en-US" sz="4000" dirty="0" smtClean="0"/>
            </a:br>
            <a:r>
              <a:rPr lang="en-US" sz="4000" dirty="0" smtClean="0"/>
              <a:t>4. What is the official language of Great Britain? </a:t>
            </a:r>
            <a:br>
              <a:rPr lang="en-US" sz="4000" dirty="0" smtClean="0"/>
            </a:br>
            <a:r>
              <a:rPr lang="en-US" sz="4000" dirty="0" smtClean="0"/>
              <a:t>5. What is the fastest way of travelling? </a:t>
            </a:r>
            <a:br>
              <a:rPr lang="en-US" sz="4000" dirty="0" smtClean="0"/>
            </a:br>
            <a:r>
              <a:rPr lang="en-US" sz="4000" dirty="0" smtClean="0"/>
              <a:t>6. What season comes after winter?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7. When do people usually have breakfast?</a:t>
            </a:r>
            <a:br>
              <a:rPr lang="en-US" sz="3600" dirty="0" smtClean="0"/>
            </a:br>
            <a:r>
              <a:rPr lang="en-US" sz="3600" dirty="0" smtClean="0"/>
              <a:t>8. How many eyes has a man?</a:t>
            </a:r>
            <a:br>
              <a:rPr lang="en-US" sz="3600" dirty="0" smtClean="0"/>
            </a:br>
            <a:r>
              <a:rPr lang="en-US" sz="3600" dirty="0" smtClean="0"/>
              <a:t>9. What sport is the most popular in Ukraine? </a:t>
            </a:r>
            <a:br>
              <a:rPr lang="en-US" sz="3600" dirty="0" smtClean="0"/>
            </a:br>
            <a:r>
              <a:rPr lang="en-US" sz="3600" dirty="0" smtClean="0"/>
              <a:t>10. I cleaned my room yesterday. What’s the tense? </a:t>
            </a:r>
            <a:br>
              <a:rPr lang="en-US" sz="3600" dirty="0" smtClean="0"/>
            </a:br>
            <a:r>
              <a:rPr lang="en-US" sz="3600" dirty="0" smtClean="0"/>
              <a:t>11. Name the odd word: tree, flower, sun, grass</a:t>
            </a:r>
            <a:br>
              <a:rPr lang="en-US" sz="3600" dirty="0" smtClean="0"/>
            </a:br>
            <a:r>
              <a:rPr lang="en-US" sz="3600" dirty="0" smtClean="0"/>
              <a:t>12. What is the weather like usually in summer?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42918"/>
            <a:ext cx="7786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13. What’s the British national drink? </a:t>
            </a:r>
            <a:br>
              <a:rPr lang="en-US" sz="3600" dirty="0" smtClean="0"/>
            </a:br>
            <a:r>
              <a:rPr lang="en-US" sz="3600" dirty="0" smtClean="0"/>
              <a:t>14. Why do people go to bed?</a:t>
            </a:r>
            <a:br>
              <a:rPr lang="en-US" sz="3600" dirty="0" smtClean="0"/>
            </a:br>
            <a:r>
              <a:rPr lang="en-US" sz="3600" dirty="0" smtClean="0"/>
              <a:t>15. What river does Kyiv stand on? </a:t>
            </a:r>
            <a:br>
              <a:rPr lang="en-US" sz="3600" dirty="0" smtClean="0"/>
            </a:br>
            <a:r>
              <a:rPr lang="en-US" sz="3600" dirty="0" smtClean="0"/>
              <a:t>16. You’ve got a </a:t>
            </a:r>
            <a:r>
              <a:rPr lang="en-US" sz="3600" dirty="0" err="1" smtClean="0"/>
              <a:t>litre</a:t>
            </a:r>
            <a:r>
              <a:rPr lang="en-US" sz="3600" dirty="0" smtClean="0"/>
              <a:t> of milk. How many 200 ml glasses can you fill?</a:t>
            </a:r>
            <a:br>
              <a:rPr lang="en-US" sz="3600" dirty="0" smtClean="0"/>
            </a:br>
            <a:r>
              <a:rPr lang="en-US" sz="3600" dirty="0" smtClean="0"/>
              <a:t>17. How many oceans are there in the world? </a:t>
            </a:r>
            <a:br>
              <a:rPr lang="en-US" sz="3600" dirty="0" smtClean="0"/>
            </a:br>
            <a:r>
              <a:rPr lang="en-US" sz="3600" dirty="0" smtClean="0"/>
              <a:t>18. A place where you can learn to swim?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/>
              <a:t>19. What </a:t>
            </a:r>
            <a:r>
              <a:rPr lang="en-US" sz="3600" dirty="0" err="1" smtClean="0"/>
              <a:t>colour</a:t>
            </a:r>
            <a:r>
              <a:rPr lang="en-US" sz="3600" dirty="0" smtClean="0"/>
              <a:t> is snow? </a:t>
            </a:r>
            <a:br>
              <a:rPr lang="en-US" sz="3600" dirty="0" smtClean="0"/>
            </a:br>
            <a:r>
              <a:rPr lang="en-US" sz="3600" dirty="0" smtClean="0"/>
              <a:t>20. How many players are there in a basketball team?</a:t>
            </a:r>
            <a:br>
              <a:rPr lang="en-US" sz="3600" dirty="0" smtClean="0"/>
            </a:br>
            <a:r>
              <a:rPr lang="en-US" sz="3600" dirty="0" smtClean="0"/>
              <a:t>21.When do we use our muscles? </a:t>
            </a:r>
            <a:br>
              <a:rPr lang="en-US" sz="3600" dirty="0" smtClean="0"/>
            </a:br>
            <a:r>
              <a:rPr lang="en-US" sz="3600" dirty="0" smtClean="0"/>
              <a:t>22.Sam is sleeping now. Name the tense  </a:t>
            </a:r>
            <a:br>
              <a:rPr lang="en-US" sz="3600" dirty="0" smtClean="0"/>
            </a:br>
            <a:r>
              <a:rPr lang="en-US" sz="3600" dirty="0" smtClean="0"/>
              <a:t>23. What days of the week children don’t go to school?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1224136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solidFill>
                  <a:srgbClr val="0070C0"/>
                </a:solidFill>
                <a:latin typeface="Berlin Sans FB Demi" pitchFamily="34" charset="0"/>
              </a:rPr>
              <a:t>  Draw the Story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www.edu.cap.ru/home/5790/hudogn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09304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201</Words>
  <Application>Microsoft Office PowerPoint</Application>
  <PresentationFormat>Екран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Speak About</vt:lpstr>
      <vt:lpstr>Презентація PowerPoint</vt:lpstr>
      <vt:lpstr>The Quickest </vt:lpstr>
      <vt:lpstr>Презентація PowerPoint</vt:lpstr>
      <vt:lpstr>Презентація PowerPoint</vt:lpstr>
      <vt:lpstr>Презентація PowerPoint</vt:lpstr>
      <vt:lpstr>Презентація PowerPoint</vt:lpstr>
      <vt:lpstr>  Draw the Story </vt:lpstr>
      <vt:lpstr> Relax </vt:lpstr>
      <vt:lpstr>Pantomime </vt:lpstr>
      <vt:lpstr>Matching Words </vt:lpstr>
      <vt:lpstr> Guess Riddles </vt:lpstr>
      <vt:lpstr>Презентація PowerPoint</vt:lpstr>
      <vt:lpstr>Good Bye!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19</cp:revision>
  <dcterms:created xsi:type="dcterms:W3CDTF">2012-08-01T11:30:26Z</dcterms:created>
  <dcterms:modified xsi:type="dcterms:W3CDTF">2014-12-18T06:53:23Z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