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3" autoAdjust="0"/>
    <p:restoredTop sz="94624" autoAdjust="0"/>
  </p:normalViewPr>
  <p:slideViewPr>
    <p:cSldViewPr>
      <p:cViewPr>
        <p:scale>
          <a:sx n="150" d="100"/>
          <a:sy n="150" d="100"/>
        </p:scale>
        <p:origin x="1950" y="67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7D1E25-8606-431B-AA52-C2CAC2591D5B}" type="datetimeFigureOut">
              <a:rPr lang="uk-UA" smtClean="0"/>
              <a:pPr/>
              <a:t>06.05.2012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BA3EB4-1789-4584-918A-288CC35B2F85}" type="slidenum">
              <a:rPr lang="uk-UA" smtClean="0"/>
              <a:pPr/>
              <a:t>‹№›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BA3EB4-1789-4584-918A-288CC35B2F85}" type="slidenum">
              <a:rPr lang="uk-UA" smtClean="0"/>
              <a:pPr/>
              <a:t>1</a:t>
            </a:fld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і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uk-UA" smtClean="0"/>
              <a:t>Зразок підзаголовка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cxnSp>
        <p:nvCxnSpPr>
          <p:cNvPr id="8" name="Пряма сполучна ліні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 сполучна ліні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Місце для дати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7A5B5-88A3-4079-8955-D0E55942C5F1}" type="datetimeFigureOut">
              <a:rPr lang="uk-UA" smtClean="0"/>
              <a:pPr/>
              <a:t>06.05.2012</a:t>
            </a:fld>
            <a:endParaRPr lang="uk-UA"/>
          </a:p>
        </p:txBody>
      </p:sp>
      <p:sp>
        <p:nvSpPr>
          <p:cNvPr id="16" name="Місце для номера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C3CA34C-F16F-4AEC-9A2B-3825B42BE0F8}" type="slidenum">
              <a:rPr lang="uk-UA" smtClean="0"/>
              <a:pPr/>
              <a:t>‹№›</a:t>
            </a:fld>
            <a:endParaRPr lang="uk-UA"/>
          </a:p>
        </p:txBody>
      </p:sp>
      <p:sp>
        <p:nvSpPr>
          <p:cNvPr id="17" name="Місце для нижнього колонтитула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7A5B5-88A3-4079-8955-D0E55942C5F1}" type="datetimeFigureOut">
              <a:rPr lang="uk-UA" smtClean="0"/>
              <a:pPr/>
              <a:t>06.05.2012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CA34C-F16F-4AEC-9A2B-3825B42BE0F8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7A5B5-88A3-4079-8955-D0E55942C5F1}" type="datetimeFigureOut">
              <a:rPr lang="uk-UA" smtClean="0"/>
              <a:pPr/>
              <a:t>06.05.2012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CA34C-F16F-4AEC-9A2B-3825B42BE0F8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Місце для вмісту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4" name="Місце для дати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967A5B5-88A3-4079-8955-D0E55942C5F1}" type="datetimeFigureOut">
              <a:rPr lang="uk-UA" smtClean="0"/>
              <a:pPr/>
              <a:t>06.05.2012</a:t>
            </a:fld>
            <a:endParaRPr lang="uk-UA"/>
          </a:p>
        </p:txBody>
      </p:sp>
      <p:sp>
        <p:nvSpPr>
          <p:cNvPr id="15" name="Місце для номера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8C3CA34C-F16F-4AEC-9A2B-3825B42BE0F8}" type="slidenum">
              <a:rPr lang="uk-UA" smtClean="0"/>
              <a:pPr/>
              <a:t>‹№›</a:t>
            </a:fld>
            <a:endParaRPr lang="uk-UA"/>
          </a:p>
        </p:txBody>
      </p:sp>
      <p:sp>
        <p:nvSpPr>
          <p:cNvPr id="16" name="Місце для нижнього колонтитула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7A5B5-88A3-4079-8955-D0E55942C5F1}" type="datetimeFigureOut">
              <a:rPr lang="uk-UA" smtClean="0"/>
              <a:pPr/>
              <a:t>06.05.2012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CA34C-F16F-4AEC-9A2B-3825B42BE0F8}" type="slidenum">
              <a:rPr lang="uk-UA" smtClean="0"/>
              <a:pPr/>
              <a:t>‹№›</a:t>
            </a:fld>
            <a:endParaRPr lang="uk-UA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cxnSp>
        <p:nvCxnSpPr>
          <p:cNvPr id="7" name="Пряма сполучна ліні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7A5B5-88A3-4079-8955-D0E55942C5F1}" type="datetimeFigureOut">
              <a:rPr lang="uk-UA" smtClean="0"/>
              <a:pPr/>
              <a:t>06.05.2012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CA34C-F16F-4AEC-9A2B-3825B42BE0F8}" type="slidenum">
              <a:rPr lang="uk-UA" smtClean="0"/>
              <a:pPr/>
              <a:t>‹№›</a:t>
            </a:fld>
            <a:endParaRPr lang="uk-UA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1" name="Місце для вмісту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3" name="Місце для вмісту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CA34C-F16F-4AEC-9A2B-3825B42BE0F8}" type="slidenum">
              <a:rPr lang="uk-UA" smtClean="0"/>
              <a:pPr/>
              <a:t>‹№›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7A5B5-88A3-4079-8955-D0E55942C5F1}" type="datetimeFigureOut">
              <a:rPr lang="uk-UA" smtClean="0"/>
              <a:pPr/>
              <a:t>06.05.2012</a:t>
            </a:fld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32" name="Місце для вмісту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34" name="Місце для вмісту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2" name="Місце для тексту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cxnSp>
        <p:nvCxnSpPr>
          <p:cNvPr id="10" name="Пряма сполучна ліні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 сполучна ліні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7A5B5-88A3-4079-8955-D0E55942C5F1}" type="datetimeFigureOut">
              <a:rPr lang="uk-UA" smtClean="0"/>
              <a:pPr/>
              <a:t>06.05.2012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CA34C-F16F-4AEC-9A2B-3825B42BE0F8}" type="slidenum">
              <a:rPr lang="uk-UA" smtClean="0"/>
              <a:pPr/>
              <a:t>‹№›</a:t>
            </a:fld>
            <a:endParaRPr lang="uk-UA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7A5B5-88A3-4079-8955-D0E55942C5F1}" type="datetimeFigureOut">
              <a:rPr lang="uk-UA" smtClean="0"/>
              <a:pPr/>
              <a:t>06.05.2012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CA34C-F16F-4AEC-9A2B-3825B42BE0F8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Місце для вмісту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8" name="Місце для дати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967A5B5-88A3-4079-8955-D0E55942C5F1}" type="datetimeFigureOut">
              <a:rPr lang="uk-UA" smtClean="0"/>
              <a:pPr/>
              <a:t>06.05.2012</a:t>
            </a:fld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C3CA34C-F16F-4AEC-9A2B-3825B42BE0F8}" type="slidenum">
              <a:rPr lang="uk-UA" smtClean="0"/>
              <a:pPr/>
              <a:t>‹№›</a:t>
            </a:fld>
            <a:endParaRPr lang="uk-UA"/>
          </a:p>
        </p:txBody>
      </p:sp>
      <p:sp>
        <p:nvSpPr>
          <p:cNvPr id="10" name="Місце для нижнього колонтитула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uk-UA" smtClean="0"/>
              <a:t>Клацніть піктограму, щоб додати зображення</a:t>
            </a:r>
            <a:endParaRPr kumimoji="0" lang="en-US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8" name="Місце для дати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7A5B5-88A3-4079-8955-D0E55942C5F1}" type="datetimeFigureOut">
              <a:rPr lang="uk-UA" smtClean="0"/>
              <a:pPr/>
              <a:t>06.05.2012</a:t>
            </a:fld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C3CA34C-F16F-4AEC-9A2B-3825B42BE0F8}" type="slidenum">
              <a:rPr lang="uk-UA" smtClean="0"/>
              <a:pPr/>
              <a:t>‹№›</a:t>
            </a:fld>
            <a:endParaRPr lang="uk-UA"/>
          </a:p>
        </p:txBody>
      </p:sp>
      <p:sp>
        <p:nvSpPr>
          <p:cNvPr id="10" name="Місце для нижнього колонтитула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Місце для тексту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uk-UA" smtClean="0"/>
              <a:t>Зразок тексту</a:t>
            </a:r>
          </a:p>
          <a:p>
            <a:pPr lvl="1" eaLnBrk="1" latinLnBrk="0" hangingPunct="1"/>
            <a:r>
              <a:rPr kumimoji="0" lang="uk-UA" smtClean="0"/>
              <a:t>Другий рівень</a:t>
            </a:r>
          </a:p>
          <a:p>
            <a:pPr lvl="2" eaLnBrk="1" latinLnBrk="0" hangingPunct="1"/>
            <a:r>
              <a:rPr kumimoji="0" lang="uk-UA" smtClean="0"/>
              <a:t>Третій рівень</a:t>
            </a:r>
          </a:p>
          <a:p>
            <a:pPr lvl="3" eaLnBrk="1" latinLnBrk="0" hangingPunct="1"/>
            <a:r>
              <a:rPr kumimoji="0" lang="uk-UA" smtClean="0"/>
              <a:t>Четвертий рівень</a:t>
            </a:r>
          </a:p>
          <a:p>
            <a:pPr lvl="4" eaLnBrk="1" latinLnBrk="0" hangingPunct="1"/>
            <a:r>
              <a:rPr kumimoji="0" lang="uk-UA" smtClean="0"/>
              <a:t>П'ятий рівень</a:t>
            </a:r>
            <a:endParaRPr kumimoji="0" lang="en-US"/>
          </a:p>
        </p:txBody>
      </p:sp>
      <p:sp>
        <p:nvSpPr>
          <p:cNvPr id="24" name="Місце для дати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967A5B5-88A3-4079-8955-D0E55942C5F1}" type="datetimeFigureOut">
              <a:rPr lang="uk-UA" smtClean="0"/>
              <a:pPr/>
              <a:t>06.05.2012</a:t>
            </a:fld>
            <a:endParaRPr lang="uk-UA"/>
          </a:p>
        </p:txBody>
      </p:sp>
      <p:sp>
        <p:nvSpPr>
          <p:cNvPr id="10" name="Місце для нижнього колонтитула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sp>
        <p:nvSpPr>
          <p:cNvPr id="22" name="Місце для номера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8C3CA34C-F16F-4AEC-9A2B-3825B42BE0F8}" type="slidenum">
              <a:rPr lang="uk-UA" smtClean="0"/>
              <a:pPr/>
              <a:t>‹№›</a:t>
            </a:fld>
            <a:endParaRPr lang="uk-UA"/>
          </a:p>
        </p:txBody>
      </p:sp>
      <p:sp>
        <p:nvSpPr>
          <p:cNvPr id="5" name="Місце для заголовка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Місце для вмісту 7" descr="40383-real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59632" y="1412776"/>
            <a:ext cx="6696744" cy="5022558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 err="1" smtClean="0"/>
              <a:t>Muffins</a:t>
            </a:r>
            <a:r>
              <a:rPr lang="de-DE" dirty="0" smtClean="0"/>
              <a:t> aus dem "Nutella"</a:t>
            </a:r>
            <a:endParaRPr lang="uk-UA" dirty="0"/>
          </a:p>
        </p:txBody>
      </p:sp>
    </p:spTree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629400" y="1196752"/>
            <a:ext cx="2057400" cy="327248"/>
          </a:xfrm>
        </p:spPr>
        <p:txBody>
          <a:bodyPr>
            <a:normAutofit fontScale="90000"/>
          </a:bodyPr>
          <a:lstStyle/>
          <a:p>
            <a:r>
              <a:rPr lang="uk-UA" dirty="0" err="1" smtClean="0"/>
              <a:t>Die</a:t>
            </a:r>
            <a:r>
              <a:rPr lang="uk-UA" dirty="0" smtClean="0"/>
              <a:t> </a:t>
            </a:r>
            <a:r>
              <a:rPr lang="uk-UA" dirty="0" err="1" smtClean="0"/>
              <a:t>Zutaten</a:t>
            </a:r>
            <a:r>
              <a:rPr lang="uk-UA" dirty="0" smtClean="0"/>
              <a:t>:</a:t>
            </a:r>
            <a:endParaRPr lang="uk-UA" dirty="0"/>
          </a:p>
        </p:txBody>
      </p:sp>
      <p:pic>
        <p:nvPicPr>
          <p:cNvPr id="8" name="Місце для зображення 7" descr="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2488" r="12488"/>
          <a:stretch>
            <a:fillRect/>
          </a:stretch>
        </p:blipFill>
        <p:spPr>
          <a:xfrm>
            <a:off x="467544" y="548680"/>
            <a:ext cx="6019800" cy="5562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Місце для тексту 5"/>
          <p:cNvSpPr>
            <a:spLocks noGrp="1"/>
          </p:cNvSpPr>
          <p:nvPr>
            <p:ph type="body" sz="half" idx="2"/>
          </p:nvPr>
        </p:nvSpPr>
        <p:spPr>
          <a:xfrm>
            <a:off x="6629400" y="548680"/>
            <a:ext cx="2057400" cy="547112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en-US" sz="87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60 </a:t>
            </a:r>
            <a:r>
              <a:rPr lang="en-US" sz="87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Gramm Butter</a:t>
            </a:r>
            <a:endParaRPr lang="en-US" sz="87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87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75 </a:t>
            </a:r>
            <a:r>
              <a:rPr lang="en-US" sz="87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Gramm </a:t>
            </a:r>
            <a:r>
              <a:rPr lang="en-US" sz="87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Nüsse</a:t>
            </a:r>
            <a:endParaRPr lang="en-US" sz="87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87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300 Gramm </a:t>
            </a:r>
            <a:r>
              <a:rPr lang="en-US" sz="87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Mehls</a:t>
            </a:r>
            <a:endParaRPr lang="en-US" sz="87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87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1 </a:t>
            </a:r>
            <a:r>
              <a:rPr lang="en-US" sz="87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Teelöffel</a:t>
            </a:r>
            <a:r>
              <a:rPr lang="en-US" sz="87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en-US" sz="87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Krümelpflugs</a:t>
            </a:r>
            <a:endParaRPr lang="en-US" sz="87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87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35 Gramm </a:t>
            </a:r>
            <a:r>
              <a:rPr lang="en-US" sz="87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Kakao</a:t>
            </a:r>
            <a:endParaRPr lang="en-US" sz="87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87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75 Gramm </a:t>
            </a:r>
            <a:r>
              <a:rPr lang="en-US" sz="87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Zuckers</a:t>
            </a:r>
            <a:endParaRPr lang="en-US" sz="87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87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Die </a:t>
            </a:r>
            <a:r>
              <a:rPr lang="en-US" sz="87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Prise</a:t>
            </a:r>
            <a:r>
              <a:rPr lang="en-US" sz="87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en-US" sz="87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Salzes</a:t>
            </a:r>
            <a:endParaRPr lang="en-US" sz="87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87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Die </a:t>
            </a:r>
            <a:r>
              <a:rPr lang="en-US" sz="87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Schokolade</a:t>
            </a:r>
            <a:r>
              <a:rPr lang="en-US" sz="87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in den </a:t>
            </a:r>
            <a:r>
              <a:rPr lang="en-US" sz="87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Würfeln</a:t>
            </a:r>
            <a:endParaRPr lang="en-US" sz="87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87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140 Gramm </a:t>
            </a:r>
            <a:r>
              <a:rPr lang="en-US" sz="87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Nutelly</a:t>
            </a:r>
            <a:endParaRPr lang="en-US" sz="87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87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Ein</a:t>
            </a:r>
            <a:r>
              <a:rPr lang="en-US" sz="87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en-US" sz="87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Ei</a:t>
            </a:r>
            <a:endParaRPr lang="en-US" sz="87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87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140 </a:t>
            </a:r>
            <a:r>
              <a:rPr lang="en-US" sz="87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Gramm </a:t>
            </a:r>
            <a:r>
              <a:rPr lang="en-US" sz="87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sauren</a:t>
            </a:r>
            <a:r>
              <a:rPr lang="en-US" sz="87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en-US" sz="87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Sahne</a:t>
            </a:r>
            <a:endParaRPr lang="en-US" sz="87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87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Das Vanillin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87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180 Gramm </a:t>
            </a:r>
            <a:r>
              <a:rPr lang="en-US" sz="87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Milch</a:t>
            </a:r>
            <a:endParaRPr lang="en-US" sz="87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87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50 </a:t>
            </a:r>
            <a:r>
              <a:rPr lang="en-US" sz="87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Gramme</a:t>
            </a:r>
            <a:r>
              <a:rPr lang="en-US" sz="87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en-US" sz="87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Mohns</a:t>
            </a:r>
            <a:endParaRPr lang="en-US" sz="87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87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50 </a:t>
            </a:r>
            <a:r>
              <a:rPr lang="en-US" sz="87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Gramm </a:t>
            </a:r>
            <a:r>
              <a:rPr lang="en-US" sz="87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Rosinen</a:t>
            </a:r>
            <a:endParaRPr lang="uk-UA" sz="87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Місце для вмісту 7" descr="147008-real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971550"/>
            <a:ext cx="6248400" cy="46863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Місце для тексту 6"/>
          <p:cNvSpPr>
            <a:spLocks noGrp="1"/>
          </p:cNvSpPr>
          <p:nvPr>
            <p:ph type="body" idx="2"/>
          </p:nvPr>
        </p:nvSpPr>
        <p:spPr>
          <a:xfrm>
            <a:off x="6732240" y="1844824"/>
            <a:ext cx="1984248" cy="2952328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uk-UA" dirty="0" err="1" smtClean="0"/>
              <a:t>Formen</a:t>
            </a:r>
            <a:r>
              <a:rPr lang="uk-UA" dirty="0" smtClean="0"/>
              <a:t> </a:t>
            </a:r>
            <a:r>
              <a:rPr lang="uk-UA" dirty="0" err="1" smtClean="0"/>
              <a:t>mit</a:t>
            </a:r>
            <a:r>
              <a:rPr lang="uk-UA" dirty="0" smtClean="0"/>
              <a:t> </a:t>
            </a:r>
            <a:r>
              <a:rPr lang="uk-UA" dirty="0" err="1" smtClean="0"/>
              <a:t>den</a:t>
            </a:r>
            <a:r>
              <a:rPr lang="uk-UA" dirty="0" smtClean="0"/>
              <a:t> </a:t>
            </a:r>
            <a:r>
              <a:rPr lang="uk-UA" dirty="0" err="1" smtClean="0"/>
              <a:t>Butter</a:t>
            </a:r>
            <a:r>
              <a:rPr lang="uk-UA" dirty="0" smtClean="0"/>
              <a:t> </a:t>
            </a:r>
            <a:r>
              <a:rPr lang="de-DE" dirty="0" smtClean="0"/>
              <a:t>geschmiert</a:t>
            </a:r>
            <a:r>
              <a:rPr lang="uk-UA" dirty="0" smtClean="0"/>
              <a:t>. </a:t>
            </a:r>
            <a:r>
              <a:rPr lang="de-DE" dirty="0" smtClean="0"/>
              <a:t>Zucker, Kakao, Schokolade, Salz, gehackte </a:t>
            </a:r>
            <a:r>
              <a:rPr lang="de-DE" dirty="0" smtClean="0"/>
              <a:t>Nüsse</a:t>
            </a:r>
            <a:r>
              <a:rPr lang="uk-UA" dirty="0" smtClean="0"/>
              <a:t>,</a:t>
            </a:r>
            <a:r>
              <a:rPr lang="de-DE" dirty="0" smtClean="0"/>
              <a:t> </a:t>
            </a:r>
            <a:r>
              <a:rPr lang="de-DE" dirty="0" smtClean="0"/>
              <a:t>Mohn, Rosinen, Mehl zu mischen</a:t>
            </a:r>
            <a:endParaRPr lang="uk-UA" dirty="0" smtClean="0"/>
          </a:p>
          <a:p>
            <a:endParaRPr lang="uk-U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Місце для вмісту 6" descr="147009-real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971550"/>
            <a:ext cx="6248400" cy="46863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Заголовок 3"/>
          <p:cNvSpPr>
            <a:spLocks noGrp="1"/>
          </p:cNvSpPr>
          <p:nvPr>
            <p:ph type="body" idx="2"/>
          </p:nvPr>
        </p:nvSpPr>
        <p:spPr>
          <a:xfrm>
            <a:off x="6781800" y="2060848"/>
            <a:ext cx="1984248" cy="3273152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de-DE" dirty="0" smtClean="0"/>
              <a:t>Butter schmelzen und abkühlen lassen. Nutella, Eier, leicht geschlagen. Saure Sahne, Vanille und Milch dazugeben</a:t>
            </a:r>
            <a:r>
              <a:rPr lang="uk-UA" dirty="0" smtClean="0"/>
              <a:t>.</a:t>
            </a:r>
            <a:endParaRPr lang="uk-U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Місце для вмісту 4" descr="147011-real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971550"/>
            <a:ext cx="6248400" cy="46863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Місце для тексту 2"/>
          <p:cNvSpPr>
            <a:spLocks noGrp="1"/>
          </p:cNvSpPr>
          <p:nvPr>
            <p:ph type="body" idx="2"/>
          </p:nvPr>
        </p:nvSpPr>
        <p:spPr>
          <a:xfrm>
            <a:off x="6781800" y="1772816"/>
            <a:ext cx="1984248" cy="356118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de-DE" dirty="0" smtClean="0"/>
              <a:t>Schlagen Schneebesen in die trockenen Zutaten gießen, gießen Sie den Teig auf dem Kutter drei Viertel</a:t>
            </a:r>
            <a:r>
              <a:rPr lang="uk-UA" dirty="0" smtClean="0"/>
              <a:t>.B</a:t>
            </a:r>
            <a:r>
              <a:rPr lang="de-DE" dirty="0" err="1" smtClean="0"/>
              <a:t>acken</a:t>
            </a:r>
            <a:r>
              <a:rPr lang="de-DE" dirty="0" smtClean="0"/>
              <a:t> bei 180 Grad für </a:t>
            </a:r>
            <a:r>
              <a:rPr lang="de-DE" dirty="0" err="1" smtClean="0"/>
              <a:t>zwolf</a:t>
            </a:r>
            <a:r>
              <a:rPr lang="de-DE" dirty="0" smtClean="0"/>
              <a:t> Minuten. </a:t>
            </a:r>
            <a:r>
              <a:rPr lang="uk-UA" dirty="0" smtClean="0"/>
              <a:t>A</a:t>
            </a:r>
            <a:r>
              <a:rPr lang="de-DE" dirty="0" err="1" smtClean="0"/>
              <a:t>bkühlen</a:t>
            </a:r>
            <a:r>
              <a:rPr lang="de-DE" dirty="0" smtClean="0"/>
              <a:t> lassen und verzieren mit geriebenem weißer Schokolade.</a:t>
            </a:r>
            <a:endParaRPr lang="uk-U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Місце для вмісту 6" descr="WN001-Wandaufkleber-GUTEN-APPETIT-Wandtattoo-Kueche_b3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971600" y="1052736"/>
            <a:ext cx="7200900" cy="49323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пір">
  <a:themeElements>
    <a:clrScheme name="Папір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Папір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апір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68</TotalTime>
  <Words>137</Words>
  <Application>Microsoft Office PowerPoint</Application>
  <PresentationFormat>Екран (4:3)</PresentationFormat>
  <Paragraphs>21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6</vt:i4>
      </vt:variant>
    </vt:vector>
  </HeadingPairs>
  <TitlesOfParts>
    <vt:vector size="7" baseType="lpstr">
      <vt:lpstr>Папір</vt:lpstr>
      <vt:lpstr>Muffins aus dem "Nutella"</vt:lpstr>
      <vt:lpstr>Die Zutaten: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My</dc:creator>
  <cp:lastModifiedBy>My</cp:lastModifiedBy>
  <cp:revision>8</cp:revision>
  <dcterms:created xsi:type="dcterms:W3CDTF">2012-05-06T07:52:02Z</dcterms:created>
  <dcterms:modified xsi:type="dcterms:W3CDTF">2012-05-06T18:01:16Z</dcterms:modified>
</cp:coreProperties>
</file>