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56" r:id="rId3"/>
    <p:sldId id="257" r:id="rId4"/>
    <p:sldId id="258" r:id="rId5"/>
    <p:sldId id="261" r:id="rId6"/>
    <p:sldId id="259" r:id="rId7"/>
    <p:sldId id="260" r:id="rId8"/>
    <p:sldId id="262" r:id="rId9"/>
    <p:sldId id="263" r:id="rId10"/>
    <p:sldId id="268" r:id="rId11"/>
    <p:sldId id="264" r:id="rId12"/>
    <p:sldId id="265" r:id="rId13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51185-7DDB-442A-82CA-DED5B2C8FB11}" type="datetimeFigureOut">
              <a:rPr lang="uk-UA" smtClean="0"/>
              <a:t>22.10.2018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7ADC1-913D-468F-8B8C-04DA947FB2D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7773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51185-7DDB-442A-82CA-DED5B2C8FB11}" type="datetimeFigureOut">
              <a:rPr lang="uk-UA" smtClean="0"/>
              <a:t>22.10.2018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7ADC1-913D-468F-8B8C-04DA947FB2D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7716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51185-7DDB-442A-82CA-DED5B2C8FB11}" type="datetimeFigureOut">
              <a:rPr lang="uk-UA" smtClean="0"/>
              <a:t>22.10.2018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7ADC1-913D-468F-8B8C-04DA947FB2D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462146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51185-7DDB-442A-82CA-DED5B2C8FB11}" type="datetimeFigureOut">
              <a:rPr lang="uk-UA" smtClean="0"/>
              <a:t>22.10.2018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7ADC1-913D-468F-8B8C-04DA947FB2D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607801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51185-7DDB-442A-82CA-DED5B2C8FB11}" type="datetimeFigureOut">
              <a:rPr lang="uk-UA" smtClean="0"/>
              <a:t>22.10.2018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7ADC1-913D-468F-8B8C-04DA947FB2D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47719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51185-7DDB-442A-82CA-DED5B2C8FB11}" type="datetimeFigureOut">
              <a:rPr lang="uk-UA" smtClean="0"/>
              <a:t>22.10.2018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7ADC1-913D-468F-8B8C-04DA947FB2D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539850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51185-7DDB-442A-82CA-DED5B2C8FB11}" type="datetimeFigureOut">
              <a:rPr lang="uk-UA" smtClean="0"/>
              <a:t>22.10.2018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7ADC1-913D-468F-8B8C-04DA947FB2D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083444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51185-7DDB-442A-82CA-DED5B2C8FB11}" type="datetimeFigureOut">
              <a:rPr lang="uk-UA" smtClean="0"/>
              <a:t>22.10.2018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7ADC1-913D-468F-8B8C-04DA947FB2D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618342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51185-7DDB-442A-82CA-DED5B2C8FB11}" type="datetimeFigureOut">
              <a:rPr lang="uk-UA" smtClean="0"/>
              <a:t>22.10.2018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7ADC1-913D-468F-8B8C-04DA947FB2D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97364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51185-7DDB-442A-82CA-DED5B2C8FB11}" type="datetimeFigureOut">
              <a:rPr lang="uk-UA" smtClean="0"/>
              <a:t>22.10.2018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7ADC1-913D-468F-8B8C-04DA947FB2D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884688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51185-7DDB-442A-82CA-DED5B2C8FB11}" type="datetimeFigureOut">
              <a:rPr lang="uk-UA" smtClean="0"/>
              <a:t>22.10.2018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7ADC1-913D-468F-8B8C-04DA947FB2D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85977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551185-7DDB-442A-82CA-DED5B2C8FB11}" type="datetimeFigureOut">
              <a:rPr lang="uk-UA" smtClean="0"/>
              <a:t>22.10.2018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17ADC1-913D-468F-8B8C-04DA947FB2D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36076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://school-sobivce.ucoz.ua/" TargetMode="External"/><Relationship Id="rId3" Type="http://schemas.openxmlformats.org/officeDocument/2006/relationships/hyperlink" Target="http://knowmyworld.org/everyworld-initiative/2017-impact-ewi/" TargetMode="External"/><Relationship Id="rId7" Type="http://schemas.openxmlformats.org/officeDocument/2006/relationships/hyperlink" Target="https://naurok.com.ua/journal" TargetMode="External"/><Relationship Id="rId2" Type="http://schemas.openxmlformats.org/officeDocument/2006/relationships/hyperlink" Target="https://www.etwinning.net/en/pub/index.htm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myclass.britishcouncil.org/index.php?action=login_page" TargetMode="External"/><Relationship Id="rId5" Type="http://schemas.openxmlformats.org/officeDocument/2006/relationships/hyperlink" Target="https://www.teachingenglish.org.uk/teaching-teens/resources/activities" TargetMode="External"/><Relationship Id="rId4" Type="http://schemas.openxmlformats.org/officeDocument/2006/relationships/hyperlink" Target="https://www.britishcouncil.org/exam/our-future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s://www.teachingenglish.org.uk/teaching-teens/resources/activities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10" Type="http://schemas.openxmlformats.org/officeDocument/2006/relationships/image" Target="../media/image39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hyperlink" Target="https://myclass.britishcouncil.org/index.php?action=login_page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10" Type="http://schemas.openxmlformats.org/officeDocument/2006/relationships/image" Target="../media/image47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hyperlink" Target="http://school-sobivce.ucoz.ua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96752"/>
            <a:ext cx="8229600" cy="3010346"/>
          </a:xfrm>
        </p:spPr>
        <p:txBody>
          <a:bodyPr>
            <a:normAutofit/>
          </a:bodyPr>
          <a:lstStyle/>
          <a:p>
            <a:r>
              <a:rPr lang="uk-UA" b="1" dirty="0" smtClean="0">
                <a:solidFill>
                  <a:srgbClr val="7030A0"/>
                </a:solidFill>
              </a:rPr>
              <a:t>Реалізація міжнародних освітніх проектів та програм у процесі вивчення іноземних мов</a:t>
            </a:r>
            <a:r>
              <a:rPr lang="uk-UA" dirty="0" smtClean="0">
                <a:solidFill>
                  <a:srgbClr val="7030A0"/>
                </a:solidFill>
              </a:rPr>
              <a:t>.</a:t>
            </a:r>
            <a:r>
              <a:rPr lang="en-US" dirty="0" smtClean="0">
                <a:solidFill>
                  <a:srgbClr val="7030A0"/>
                </a:solidFill>
              </a:rPr>
              <a:t/>
            </a:r>
            <a:br>
              <a:rPr lang="en-US" dirty="0" smtClean="0">
                <a:solidFill>
                  <a:srgbClr val="7030A0"/>
                </a:solidFill>
              </a:rPr>
            </a:br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2843808" y="4221088"/>
            <a:ext cx="6300192" cy="2952328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uk-UA" dirty="0" smtClean="0"/>
              <a:t>Олійник Н.О.</a:t>
            </a:r>
            <a:br>
              <a:rPr lang="uk-UA" dirty="0" smtClean="0"/>
            </a:br>
            <a:r>
              <a:rPr lang="uk-UA" sz="2000" cap="all" dirty="0" err="1" smtClean="0"/>
              <a:t>ІРПІНСЬКа</a:t>
            </a:r>
            <a:r>
              <a:rPr lang="uk-UA" sz="2000" cap="all" dirty="0" smtClean="0"/>
              <a:t> </a:t>
            </a:r>
            <a:r>
              <a:rPr lang="uk-UA" sz="2000" cap="all" dirty="0" err="1" smtClean="0"/>
              <a:t>СПЕЦІАЛІЗОВАНа</a:t>
            </a:r>
            <a:r>
              <a:rPr lang="uk-UA" sz="2000" cap="all" dirty="0" smtClean="0"/>
              <a:t> </a:t>
            </a:r>
            <a:r>
              <a:rPr lang="uk-UA" sz="2000" cap="all" dirty="0" err="1" smtClean="0"/>
              <a:t>ЗАГАЛЬНООСВІТНя</a:t>
            </a:r>
            <a:r>
              <a:rPr lang="uk-UA" sz="2000" cap="all" dirty="0" smtClean="0"/>
              <a:t> </a:t>
            </a:r>
            <a:r>
              <a:rPr lang="uk-UA" sz="2000" cap="all" dirty="0" err="1" smtClean="0"/>
              <a:t>ШКОЛа</a:t>
            </a:r>
            <a:r>
              <a:rPr lang="uk-UA" sz="2000" cap="all" dirty="0" smtClean="0"/>
              <a:t> І-ІІІ СТУПЕНІВ №12 З ВИВЧЕННЯМ ІНОЗЕМНИХ МОВ (</a:t>
            </a:r>
            <a:r>
              <a:rPr lang="uk-UA" sz="2000" cap="all" dirty="0" err="1" smtClean="0"/>
              <a:t>ШКОЛа</a:t>
            </a:r>
            <a:r>
              <a:rPr lang="uk-UA" sz="2000" cap="all" dirty="0" smtClean="0"/>
              <a:t> ЛІНГВІСТИКИ) ІМЕНІ </a:t>
            </a:r>
            <a:r>
              <a:rPr lang="uk-UA" sz="2000" cap="all" smtClean="0"/>
              <a:t>Заріфи </a:t>
            </a:r>
            <a:r>
              <a:rPr lang="uk-UA" sz="2000" cap="all" dirty="0" smtClean="0"/>
              <a:t>АЛІЄВОЇ.</a:t>
            </a:r>
            <a:r>
              <a:rPr lang="en-US" sz="2000" cap="all" dirty="0" smtClean="0"/>
              <a:t/>
            </a:r>
            <a:br>
              <a:rPr lang="en-US" sz="2000" cap="all" dirty="0" smtClean="0"/>
            </a:br>
            <a:endParaRPr lang="uk-UA" sz="2000" dirty="0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2339752" y="6381328"/>
            <a:ext cx="4038600" cy="51477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1800" dirty="0" smtClean="0"/>
              <a:t>2018</a:t>
            </a:r>
            <a:endParaRPr lang="uk-UA" sz="1800" dirty="0"/>
          </a:p>
        </p:txBody>
      </p:sp>
    </p:spTree>
    <p:extLst>
      <p:ext uri="{BB962C8B-B14F-4D97-AF65-F5344CB8AC3E}">
        <p14:creationId xmlns:p14="http://schemas.microsoft.com/office/powerpoint/2010/main" val="788227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SPEAK! ACT! MAKE FRIENDS OVER THE WORLD</a:t>
            </a:r>
            <a:r>
              <a:rPr lang="en-US" b="1" dirty="0">
                <a:solidFill>
                  <a:srgbClr val="0070C0"/>
                </a:solidFill>
              </a:rPr>
              <a:t>! </a:t>
            </a:r>
            <a:r>
              <a:rPr lang="en-US" sz="3600" b="1" dirty="0">
                <a:solidFill>
                  <a:srgbClr val="7030A0"/>
                </a:solidFill>
              </a:rPr>
              <a:t>https://empatico.org</a:t>
            </a:r>
            <a:endParaRPr lang="uk-UA" sz="3600" b="1" dirty="0">
              <a:solidFill>
                <a:srgbClr val="7030A0"/>
              </a:solidFill>
            </a:endParaRPr>
          </a:p>
        </p:txBody>
      </p:sp>
      <p:pic>
        <p:nvPicPr>
          <p:cNvPr id="1026" name="Picture 2" descr="C:\Users\ПК\Desktop\Без імені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8280920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ПК\Desktop\video skyp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8341">
            <a:off x="3860623" y="1754891"/>
            <a:ext cx="4875178" cy="3325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ПК\Desktop\video lesso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5570">
            <a:off x="476727" y="1886431"/>
            <a:ext cx="5032152" cy="3414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7789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0070C0"/>
                </a:solidFill>
              </a:rPr>
              <a:t>Сайти</a:t>
            </a:r>
            <a:endParaRPr lang="uk-UA" b="1" dirty="0">
              <a:solidFill>
                <a:srgbClr val="0070C0"/>
              </a:solidFill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400600"/>
          </a:xfrm>
        </p:spPr>
        <p:txBody>
          <a:bodyPr>
            <a:normAutofit lnSpcReduction="10000"/>
          </a:bodyPr>
          <a:lstStyle/>
          <a:p>
            <a:r>
              <a:rPr lang="en-GB" sz="2800" dirty="0">
                <a:hlinkClick r:id="rId2"/>
              </a:rPr>
              <a:t>https://</a:t>
            </a:r>
            <a:r>
              <a:rPr lang="en-GB" sz="2800" dirty="0" smtClean="0">
                <a:hlinkClick r:id="rId2"/>
              </a:rPr>
              <a:t>www.etwinning.net/en/pub/</a:t>
            </a:r>
            <a:r>
              <a:rPr lang="en-US" sz="2800" dirty="0" err="1" smtClean="0">
                <a:hlinkClick r:id="rId2"/>
              </a:rPr>
              <a:t>i</a:t>
            </a:r>
            <a:r>
              <a:rPr lang="en-GB" sz="2800" dirty="0" smtClean="0">
                <a:hlinkClick r:id="rId2"/>
              </a:rPr>
              <a:t>ndex.htm</a:t>
            </a:r>
            <a:endParaRPr lang="en-GB" sz="2800" dirty="0" smtClean="0"/>
          </a:p>
          <a:p>
            <a:r>
              <a:rPr lang="en-GB" sz="2800" dirty="0">
                <a:hlinkClick r:id="rId3"/>
              </a:rPr>
              <a:t>http://knowmyworld.org/everyworld-initiative/2017-impact-ewi</a:t>
            </a:r>
            <a:r>
              <a:rPr lang="en-GB" sz="2800" dirty="0" smtClean="0">
                <a:hlinkClick r:id="rId3"/>
              </a:rPr>
              <a:t>/</a:t>
            </a:r>
            <a:endParaRPr lang="en-GB" sz="2800" dirty="0" smtClean="0"/>
          </a:p>
          <a:p>
            <a:r>
              <a:rPr lang="en-GB" sz="2800" dirty="0">
                <a:solidFill>
                  <a:srgbClr val="0070C0"/>
                </a:solidFill>
              </a:rPr>
              <a:t>https://m.facebook.com/bachytysercem/?__tn__=</a:t>
            </a:r>
            <a:r>
              <a:rPr lang="en-GB" sz="2800" dirty="0" smtClean="0">
                <a:solidFill>
                  <a:srgbClr val="0070C0"/>
                </a:solidFill>
              </a:rPr>
              <a:t>C-</a:t>
            </a:r>
          </a:p>
          <a:p>
            <a:r>
              <a:rPr lang="en-GB" sz="2800" dirty="0">
                <a:hlinkClick r:id="rId4"/>
              </a:rPr>
              <a:t>https://</a:t>
            </a:r>
            <a:r>
              <a:rPr lang="en-GB" sz="2800" dirty="0" smtClean="0">
                <a:hlinkClick r:id="rId4"/>
              </a:rPr>
              <a:t>www.britishcouncil.org/exam/our-future</a:t>
            </a:r>
            <a:endParaRPr lang="en-GB" sz="2800" dirty="0" smtClean="0"/>
          </a:p>
          <a:p>
            <a:r>
              <a:rPr lang="en-GB" sz="2800" dirty="0">
                <a:hlinkClick r:id="rId5"/>
              </a:rPr>
              <a:t>https://</a:t>
            </a:r>
            <a:r>
              <a:rPr lang="en-GB" sz="2800" dirty="0" smtClean="0">
                <a:hlinkClick r:id="rId5"/>
              </a:rPr>
              <a:t>www.teachingenglish.org.uk/teaching-teens/resources/activities</a:t>
            </a:r>
            <a:endParaRPr lang="en-GB" sz="2800" dirty="0" smtClean="0"/>
          </a:p>
          <a:p>
            <a:r>
              <a:rPr lang="en-GB" sz="2800" dirty="0">
                <a:hlinkClick r:id="rId6"/>
              </a:rPr>
              <a:t>https://</a:t>
            </a:r>
            <a:r>
              <a:rPr lang="en-GB" sz="2800" dirty="0" smtClean="0">
                <a:hlinkClick r:id="rId6"/>
              </a:rPr>
              <a:t>myclass.britishcouncil.org/index.php?action=login_page</a:t>
            </a:r>
            <a:endParaRPr lang="en-GB" sz="2800" dirty="0" smtClean="0"/>
          </a:p>
          <a:p>
            <a:r>
              <a:rPr lang="en-GB" sz="2800" dirty="0">
                <a:hlinkClick r:id="rId7"/>
              </a:rPr>
              <a:t>https://</a:t>
            </a:r>
            <a:r>
              <a:rPr lang="en-GB" sz="2800" dirty="0" smtClean="0">
                <a:hlinkClick r:id="rId7"/>
              </a:rPr>
              <a:t>naurok.com.ua/journal</a:t>
            </a:r>
            <a:endParaRPr lang="en-GB" sz="2800" dirty="0" smtClean="0"/>
          </a:p>
          <a:p>
            <a:r>
              <a:rPr lang="en-GB" sz="2800" dirty="0">
                <a:solidFill>
                  <a:srgbClr val="00B0F0"/>
                </a:solidFill>
              </a:rPr>
              <a:t>https://empatico.org</a:t>
            </a:r>
            <a:endParaRPr lang="en-GB" sz="2800" dirty="0" smtClean="0">
              <a:solidFill>
                <a:srgbClr val="00B0F0"/>
              </a:solidFill>
            </a:endParaRPr>
          </a:p>
          <a:p>
            <a:r>
              <a:rPr lang="en-US" sz="2800" b="1" dirty="0"/>
              <a:t> </a:t>
            </a:r>
            <a:r>
              <a:rPr lang="en-US" sz="2800" b="1" dirty="0">
                <a:hlinkClick r:id="rId8" tooltip="Офіційний сайт кафедри іноземних мов (у новому вікні)"/>
              </a:rPr>
              <a:t>school-sobivce.ucoz.ua</a:t>
            </a:r>
            <a:endParaRPr lang="en-GB" sz="2800" dirty="0" smtClean="0"/>
          </a:p>
          <a:p>
            <a:endParaRPr lang="en-GB" sz="2800" dirty="0" smtClean="0"/>
          </a:p>
          <a:p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3481956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86450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2915816" y="3645024"/>
            <a:ext cx="6400800" cy="1752600"/>
          </a:xfrm>
        </p:spPr>
        <p:txBody>
          <a:bodyPr/>
          <a:lstStyle/>
          <a:p>
            <a:endParaRPr lang="uk-UA" dirty="0"/>
          </a:p>
        </p:txBody>
      </p:sp>
      <p:pic>
        <p:nvPicPr>
          <p:cNvPr id="1027" name="Picture 3" descr="C:\Users\Nataly\Desktop\0\cbcz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86421">
            <a:off x="303428" y="409318"/>
            <a:ext cx="4432879" cy="1792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Nataly\Desktop\0\fa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35444">
            <a:off x="4176406" y="702195"/>
            <a:ext cx="4140574" cy="19098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9" name="Picture 5" descr="C:\Users\Nataly\Desktop\0\kmw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27624">
            <a:off x="123312" y="2653339"/>
            <a:ext cx="4102269" cy="1820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Nataly\Desktop\0\vzvd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78209">
            <a:off x="4328420" y="2641671"/>
            <a:ext cx="4575919" cy="1843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Nataly\Desktop\0\bbb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2963">
            <a:off x="203383" y="4019782"/>
            <a:ext cx="4352660" cy="2789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Nataly\Desktop\Без імені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6268">
            <a:off x="3662177" y="3151555"/>
            <a:ext cx="5908406" cy="244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ПК\Desktop\Без імені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2007646"/>
            <a:ext cx="4680709" cy="2469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067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 fontScale="90000"/>
          </a:bodyPr>
          <a:lstStyle/>
          <a:p>
            <a:r>
              <a:rPr lang="en-US" sz="6600" b="1" dirty="0" err="1" smtClean="0">
                <a:solidFill>
                  <a:srgbClr val="0070C0"/>
                </a:solidFill>
              </a:rPr>
              <a:t>eTwinning</a:t>
            </a:r>
            <a:r>
              <a:rPr lang="en-US" sz="6600" b="1" dirty="0">
                <a:solidFill>
                  <a:srgbClr val="0070C0"/>
                </a:solidFill>
              </a:rPr>
              <a:t> </a:t>
            </a:r>
            <a:r>
              <a:rPr lang="en-US" sz="3100" b="1" dirty="0">
                <a:solidFill>
                  <a:srgbClr val="0070C0"/>
                </a:solidFill>
              </a:rPr>
              <a:t>https://www.etwinning.net/en/pub/index.htm</a:t>
            </a:r>
            <a:endParaRPr lang="uk-UA" sz="3100" b="1" dirty="0">
              <a:solidFill>
                <a:srgbClr val="0070C0"/>
              </a:solidFill>
            </a:endParaRPr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268760"/>
            <a:ext cx="4272475" cy="2563485"/>
          </a:xfrm>
        </p:spPr>
      </p:pic>
      <p:pic>
        <p:nvPicPr>
          <p:cNvPr id="2051" name="Picture 3" descr="C:\Users\Nataly\Desktop\etw1\DSC069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268760"/>
            <a:ext cx="4248472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Nataly\Desktop\etw1\20170609_0957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149080"/>
            <a:ext cx="4059668" cy="2435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Nataly\Desktop\etw1\IMG-19b44e39491f5d0002e2dd7d6f124c76-V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149080"/>
            <a:ext cx="4392488" cy="248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Nataly\Desktop\etw1\DSC0802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14603">
            <a:off x="1643564" y="1986702"/>
            <a:ext cx="4104456" cy="307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Nataly\Desktop\etw1\DSC08028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6855">
            <a:off x="3553896" y="2625878"/>
            <a:ext cx="4434171" cy="3325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ПК\Desktop\school etwinning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772816"/>
            <a:ext cx="2664296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0120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600" b="1" dirty="0" smtClean="0">
                <a:solidFill>
                  <a:srgbClr val="0070C0"/>
                </a:solidFill>
              </a:rPr>
              <a:t>Know My </a:t>
            </a:r>
            <a:r>
              <a:rPr lang="en-US" sz="6700" b="1" dirty="0" smtClean="0">
                <a:solidFill>
                  <a:srgbClr val="0070C0"/>
                </a:solidFill>
              </a:rPr>
              <a:t>World</a:t>
            </a:r>
            <a:r>
              <a:rPr lang="en-US" sz="2700" dirty="0" smtClean="0">
                <a:solidFill>
                  <a:srgbClr val="0070C0"/>
                </a:solidFill>
              </a:rPr>
              <a:t> </a:t>
            </a:r>
            <a:r>
              <a:rPr lang="en-US" sz="2200" b="1" dirty="0" smtClean="0">
                <a:solidFill>
                  <a:srgbClr val="0070C0"/>
                </a:solidFill>
              </a:rPr>
              <a:t>http</a:t>
            </a:r>
            <a:r>
              <a:rPr lang="en-US" sz="2200" b="1" dirty="0">
                <a:solidFill>
                  <a:srgbClr val="0070C0"/>
                </a:solidFill>
              </a:rPr>
              <a:t>://knowmyworld.org/ </a:t>
            </a:r>
            <a:endParaRPr lang="uk-UA" sz="2200" b="1" dirty="0">
              <a:solidFill>
                <a:srgbClr val="0070C0"/>
              </a:solidFill>
            </a:endParaRPr>
          </a:p>
        </p:txBody>
      </p:sp>
      <p:pic>
        <p:nvPicPr>
          <p:cNvPr id="3074" name="Picture 2" descr="C:\Users\Nataly\Desktop\kmw2\DSC0829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96752"/>
            <a:ext cx="3816424" cy="2862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Nataly\Desktop\kmw2\DSC083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62" y="1221904"/>
            <a:ext cx="4454810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Nataly\Desktop\kmw2\P71113-1128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188502"/>
            <a:ext cx="3816424" cy="2669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Nataly\Desktop\kmw2\Снимок экрана (12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3872" y="4188502"/>
            <a:ext cx="4696600" cy="2640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0014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600" b="1" dirty="0" smtClean="0">
                <a:solidFill>
                  <a:srgbClr val="FF0000"/>
                </a:solidFill>
              </a:rPr>
              <a:t>See by Your </a:t>
            </a:r>
            <a:r>
              <a:rPr lang="en-US" sz="6600" b="1" dirty="0">
                <a:solidFill>
                  <a:srgbClr val="FF0000"/>
                </a:solidFill>
              </a:rPr>
              <a:t>Heart </a:t>
            </a:r>
            <a:r>
              <a:rPr lang="en-US" sz="3600" b="1" dirty="0">
                <a:solidFill>
                  <a:srgbClr val="FF0000"/>
                </a:solidFill>
              </a:rPr>
              <a:t>https://m.facebook.com/bachytysercem</a:t>
            </a:r>
            <a:endParaRPr lang="uk-UA" sz="3600" b="1" dirty="0">
              <a:solidFill>
                <a:srgbClr val="FF0000"/>
              </a:solidFill>
            </a:endParaRPr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3647">
            <a:off x="253014" y="1498535"/>
            <a:ext cx="4038600" cy="2422715"/>
          </a:xfrm>
        </p:spPr>
      </p:pic>
      <p:pic>
        <p:nvPicPr>
          <p:cNvPr id="6" name="Місце для вмісту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1956">
            <a:off x="5055329" y="1584209"/>
            <a:ext cx="3484626" cy="2613470"/>
          </a:xfrm>
        </p:spPr>
      </p:pic>
      <p:pic>
        <p:nvPicPr>
          <p:cNvPr id="4098" name="Picture 2" descr="C:\Users\Nataly\Desktop\bc3\DSC0824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221088"/>
            <a:ext cx="288032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Nataly\Desktop\bc3\DSC0828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6294">
            <a:off x="4523406" y="4335388"/>
            <a:ext cx="2791863" cy="209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Nataly\Desktop\bc3\DSC0833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29078">
            <a:off x="2699792" y="2463624"/>
            <a:ext cx="3841536" cy="2881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Nataly\Desktop\bc3\DSC0835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72812">
            <a:off x="2634770" y="1481931"/>
            <a:ext cx="3696825" cy="2772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Nataly\Desktop\bc3\Снимок экрана (6)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0546">
            <a:off x="4001347" y="3142745"/>
            <a:ext cx="3835979" cy="2156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Nataly\Desktop\bc3\IMG_047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1" y="1303973"/>
            <a:ext cx="6860009" cy="5145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4339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British Council. Compositions. </a:t>
            </a:r>
            <a:r>
              <a:rPr lang="en-GB" sz="2700" b="1" dirty="0">
                <a:hlinkClick r:id="rId2"/>
              </a:rPr>
              <a:t>https://www.teachingenglish.org.uk/teaching-teens/resources/activities</a:t>
            </a:r>
            <a:r>
              <a:rPr lang="en-GB" dirty="0"/>
              <a:t/>
            </a:r>
            <a:br>
              <a:rPr lang="en-GB" dirty="0"/>
            </a:br>
            <a:endParaRPr lang="uk-UA" b="1" dirty="0">
              <a:solidFill>
                <a:srgbClr val="0070C0"/>
              </a:solidFill>
            </a:endParaRPr>
          </a:p>
        </p:txBody>
      </p:sp>
      <p:pic>
        <p:nvPicPr>
          <p:cNvPr id="7170" name="Picture 2" descr="C:\Users\Nataly\Desktop\composition6\20180219_10540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40768"/>
            <a:ext cx="4615285" cy="2769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Nataly\Desktop\composition6\DSC0827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526548"/>
            <a:ext cx="4395299" cy="3296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Nataly\Desktop\composition6\czvzvzbz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4594" y="1340768"/>
            <a:ext cx="3800475" cy="526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Nataly\Desktop\Ann-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407" y="1563489"/>
            <a:ext cx="7632848" cy="5259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3404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British </a:t>
            </a:r>
            <a:r>
              <a:rPr lang="en-US" b="1" dirty="0">
                <a:solidFill>
                  <a:srgbClr val="0070C0"/>
                </a:solidFill>
              </a:rPr>
              <a:t>Council </a:t>
            </a:r>
            <a:r>
              <a:rPr lang="en-US" sz="3600" b="1" dirty="0">
                <a:solidFill>
                  <a:srgbClr val="0070C0"/>
                </a:solidFill>
              </a:rPr>
              <a:t>http://www.britishcouncil.org.ua</a:t>
            </a:r>
            <a:endParaRPr lang="uk-UA" sz="3600" b="1" dirty="0">
              <a:solidFill>
                <a:srgbClr val="0070C0"/>
              </a:solidFill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5122" name="Picture 2" descr="C:\Users\Nataly\Desktop\bc4\20170303_0839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17312">
            <a:off x="389582" y="1817944"/>
            <a:ext cx="2814266" cy="1688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Nataly\Desktop\bc4\DSC039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1494">
            <a:off x="2941584" y="1484086"/>
            <a:ext cx="2376264" cy="1782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Nataly\Desktop\bc4\DSC0738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090" y="1836742"/>
            <a:ext cx="2151820" cy="1613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Nataly\Desktop\bc4\DSC0753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0628">
            <a:off x="4724216" y="3054543"/>
            <a:ext cx="3655568" cy="274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C:\Users\Nataly\Desktop\bc4\DSC0828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68415">
            <a:off x="2566816" y="3216561"/>
            <a:ext cx="3223520" cy="241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Nataly\Desktop\bc4\25488383_2095503367339600_1195566675266257119_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6158">
            <a:off x="436857" y="3751179"/>
            <a:ext cx="3348197" cy="2008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C:\Users\Nataly\Desktop\bc4\DSC0803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8293">
            <a:off x="2244890" y="4581128"/>
            <a:ext cx="2543133" cy="190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9" descr="C:\Users\Nataly\Desktop\bc4\DSC08415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3285">
            <a:off x="4716016" y="4175843"/>
            <a:ext cx="3295528" cy="2471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C:\Users\Nataly\Desktop\bc4\DSC07506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199" y="1588777"/>
            <a:ext cx="6546644" cy="4909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5651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My Class  </a:t>
            </a:r>
            <a:r>
              <a:rPr lang="en-GB" sz="2200" b="1" dirty="0">
                <a:hlinkClick r:id="rId2"/>
              </a:rPr>
              <a:t>https://myclass.britishcouncil.org</a:t>
            </a:r>
            <a:r>
              <a:rPr lang="en-US" b="1" dirty="0" smtClean="0">
                <a:solidFill>
                  <a:srgbClr val="0070C0"/>
                </a:solidFill>
              </a:rPr>
              <a:t/>
            </a:r>
            <a:br>
              <a:rPr lang="en-US" b="1" dirty="0" smtClean="0">
                <a:solidFill>
                  <a:srgbClr val="0070C0"/>
                </a:solidFill>
              </a:rPr>
            </a:br>
            <a:r>
              <a:rPr lang="uk-UA" b="1" dirty="0" smtClean="0">
                <a:solidFill>
                  <a:schemeClr val="accent6"/>
                </a:solidFill>
              </a:rPr>
              <a:t>На Урок</a:t>
            </a:r>
            <a:r>
              <a:rPr lang="en-US" b="1" dirty="0">
                <a:solidFill>
                  <a:schemeClr val="accent6"/>
                </a:solidFill>
              </a:rPr>
              <a:t> </a:t>
            </a:r>
            <a:r>
              <a:rPr lang="en-US" sz="2700" b="1" dirty="0">
                <a:solidFill>
                  <a:srgbClr val="7030A0"/>
                </a:solidFill>
              </a:rPr>
              <a:t>https://naurok.com.ua</a:t>
            </a:r>
            <a:endParaRPr lang="uk-UA" sz="2700" b="1" dirty="0">
              <a:solidFill>
                <a:srgbClr val="7030A0"/>
              </a:solidFill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6147" name="Picture 3" descr="C:\Users\Nataly\Desktop\na u m c5\20170609_1054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2677">
            <a:off x="274326" y="1544232"/>
            <a:ext cx="4165078" cy="249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Nataly\Desktop\na u m c5\20170609_1102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53818">
            <a:off x="4393648" y="1489833"/>
            <a:ext cx="4003616" cy="2402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Nataly\Desktop\na u m c5\czc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45074">
            <a:off x="2176460" y="2941991"/>
            <a:ext cx="1782695" cy="252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C:\Users\Nataly\Desktop\na u m c5\Olimp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4289">
            <a:off x="4589444" y="2514422"/>
            <a:ext cx="2505863" cy="3378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C:\Users\Nataly\Desktop\na u m c5\P80321-13153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5356">
            <a:off x="499320" y="3497983"/>
            <a:ext cx="4198840" cy="3113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Picture 9" descr="C:\Users\Nataly\Desktop\na u m c5\czczc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38076">
            <a:off x="5478442" y="3057355"/>
            <a:ext cx="2456856" cy="3526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C:\Users\Nataly\Desktop\na u m c5\P80508-092250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570" y="1621250"/>
            <a:ext cx="6966177" cy="5165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ПК\Desktop\flex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900" y="1621251"/>
            <a:ext cx="4344690" cy="5165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1721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Friendship: </a:t>
            </a:r>
            <a:r>
              <a:rPr lang="en-US" b="1" dirty="0" err="1" smtClean="0">
                <a:solidFill>
                  <a:srgbClr val="0070C0"/>
                </a:solidFill>
              </a:rPr>
              <a:t>Irpin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smtClean="0">
                <a:solidFill>
                  <a:srgbClr val="0070C0"/>
                </a:solidFill>
              </a:rPr>
              <a:t>– </a:t>
            </a:r>
            <a:r>
              <a:rPr lang="en-US" b="1" dirty="0" err="1" smtClean="0">
                <a:solidFill>
                  <a:srgbClr val="0070C0"/>
                </a:solidFill>
              </a:rPr>
              <a:t>Borna</a:t>
            </a:r>
            <a:r>
              <a:rPr lang="en-US" b="1" dirty="0" smtClean="0">
                <a:solidFill>
                  <a:srgbClr val="0070C0"/>
                </a:solidFill>
              </a:rPr>
              <a:t> </a:t>
            </a:r>
            <a:br>
              <a:rPr lang="en-US" b="1" dirty="0" smtClean="0">
                <a:solidFill>
                  <a:srgbClr val="0070C0"/>
                </a:solidFill>
              </a:rPr>
            </a:br>
            <a:r>
              <a:rPr lang="en-US" b="1" dirty="0"/>
              <a:t> </a:t>
            </a:r>
            <a:r>
              <a:rPr lang="en-US" sz="3100" b="1" dirty="0">
                <a:hlinkClick r:id="rId2" tooltip="Офіційний сайт кафедри іноземних мов (у новому вікні)"/>
              </a:rPr>
              <a:t>school-sobivce.ucoz.ua</a:t>
            </a:r>
            <a:endParaRPr lang="uk-UA" sz="3100" b="1" dirty="0">
              <a:solidFill>
                <a:srgbClr val="0070C0"/>
              </a:solidFill>
            </a:endParaRPr>
          </a:p>
        </p:txBody>
      </p:sp>
      <p:pic>
        <p:nvPicPr>
          <p:cNvPr id="8194" name="Picture 2" descr="C:\Users\Nataly\Desktop\letters 6,5\P71108-1234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8" y="1674445"/>
            <a:ext cx="4536404" cy="336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Nataly\Desktop\letters 6,5\P71215-10383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896" y="3146985"/>
            <a:ext cx="5000104" cy="3711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Nataly\Desktop\P80815-103631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83195">
            <a:off x="2625994" y="2454204"/>
            <a:ext cx="4148771" cy="3076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728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</TotalTime>
  <Words>102</Words>
  <Application>Microsoft Office PowerPoint</Application>
  <PresentationFormat>Екран (4:3)</PresentationFormat>
  <Paragraphs>21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12</vt:i4>
      </vt:variant>
    </vt:vector>
  </HeadingPairs>
  <TitlesOfParts>
    <vt:vector size="13" baseType="lpstr">
      <vt:lpstr>Тема Office</vt:lpstr>
      <vt:lpstr>Реалізація міжнародних освітніх проектів та програм у процесі вивчення іноземних мов. </vt:lpstr>
      <vt:lpstr>Презентація PowerPoint</vt:lpstr>
      <vt:lpstr>eTwinning https://www.etwinning.net/en/pub/index.htm</vt:lpstr>
      <vt:lpstr>Know My World http://knowmyworld.org/ </vt:lpstr>
      <vt:lpstr>See by Your Heart https://m.facebook.com/bachytysercem</vt:lpstr>
      <vt:lpstr>British Council. Compositions. https://www.teachingenglish.org.uk/teaching-teens/resources/activities </vt:lpstr>
      <vt:lpstr>British Council http://www.britishcouncil.org.ua</vt:lpstr>
      <vt:lpstr>My Class  https://myclass.britishcouncil.org На Урок https://naurok.com.ua</vt:lpstr>
      <vt:lpstr>Friendship: Irpin – Borna   school-sobivce.ucoz.ua</vt:lpstr>
      <vt:lpstr>SPEAK! ACT! MAKE FRIENDS OVER THE WORLD! https://empatico.org</vt:lpstr>
      <vt:lpstr>Сайти</vt:lpstr>
      <vt:lpstr>Презентація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Nataly</dc:creator>
  <cp:lastModifiedBy>user</cp:lastModifiedBy>
  <cp:revision>21</cp:revision>
  <dcterms:created xsi:type="dcterms:W3CDTF">2018-08-21T16:13:35Z</dcterms:created>
  <dcterms:modified xsi:type="dcterms:W3CDTF">2018-10-22T14:27:20Z</dcterms:modified>
</cp:coreProperties>
</file>