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5" name="Пі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1" name="Місце для дати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3FEE14-4A6E-4264-8944-93811D6AF964}" type="datetimeFigureOut">
              <a:rPr lang="uk-UA" smtClean="0"/>
              <a:t>09.10.2016</a:t>
            </a:fld>
            <a:endParaRPr lang="uk-UA"/>
          </a:p>
        </p:txBody>
      </p:sp>
      <p:sp>
        <p:nvSpPr>
          <p:cNvPr id="18" name="Місце для нижнього колонтитула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5860D87-D2CD-4853-AF94-76484656A540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FEE14-4A6E-4264-8944-93811D6AF964}" type="datetimeFigureOut">
              <a:rPr lang="uk-UA" smtClean="0"/>
              <a:t>09.10.2016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860D87-D2CD-4853-AF94-76484656A54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63FEE14-4A6E-4264-8944-93811D6AF964}" type="datetimeFigureOut">
              <a:rPr lang="uk-UA" smtClean="0"/>
              <a:t>09.10.2016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860D87-D2CD-4853-AF94-76484656A54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FEE14-4A6E-4264-8944-93811D6AF964}" type="datetimeFigureOut">
              <a:rPr lang="uk-UA" smtClean="0"/>
              <a:t>09.10.2016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860D87-D2CD-4853-AF94-76484656A54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3FEE14-4A6E-4264-8944-93811D6AF964}" type="datetimeFigureOut">
              <a:rPr lang="uk-UA" smtClean="0"/>
              <a:t>09.10.2016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5860D87-D2CD-4853-AF94-76484656A540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FEE14-4A6E-4264-8944-93811D6AF964}" type="datetimeFigureOut">
              <a:rPr lang="uk-UA" smtClean="0"/>
              <a:t>09.10.2016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860D87-D2CD-4853-AF94-76484656A54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FEE14-4A6E-4264-8944-93811D6AF964}" type="datetimeFigureOut">
              <a:rPr lang="uk-UA" smtClean="0"/>
              <a:t>09.10.2016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860D87-D2CD-4853-AF94-76484656A54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FEE14-4A6E-4264-8944-93811D6AF964}" type="datetimeFigureOut">
              <a:rPr lang="uk-UA" smtClean="0"/>
              <a:t>09.10.2016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860D87-D2CD-4853-AF94-76484656A54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3FEE14-4A6E-4264-8944-93811D6AF964}" type="datetimeFigureOut">
              <a:rPr lang="uk-UA" smtClean="0"/>
              <a:t>09.10.2016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860D87-D2CD-4853-AF94-76484656A54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FEE14-4A6E-4264-8944-93811D6AF964}" type="datetimeFigureOut">
              <a:rPr lang="uk-UA" smtClean="0"/>
              <a:t>09.10.2016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860D87-D2CD-4853-AF94-76484656A54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FEE14-4A6E-4264-8944-93811D6AF964}" type="datetimeFigureOut">
              <a:rPr lang="uk-UA" smtClean="0"/>
              <a:t>09.10.2016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860D87-D2CD-4853-AF94-76484656A540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зображення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заголовка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1" name="Місце для тексту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7" name="Місце для дати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63FEE14-4A6E-4264-8944-93811D6AF964}" type="datetimeFigureOut">
              <a:rPr lang="uk-UA" smtClean="0"/>
              <a:t>09.10.2016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5860D87-D2CD-4853-AF94-76484656A540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Words of over the world!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55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Guess my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favourite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words!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 descr="C:\Users\Nataly\Desktop\words of the world\20160929_143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1"/>
            <a:ext cx="4752527" cy="47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Nataly\Desktop\252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25164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0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C:\Users\Nataly\Desktop\quote-as-many-languages-you-know-as-many-times-you-are-a-human-be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27280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5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tried to know HOW PEOPLE CAN UNDERSTAND EACH OTHER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1. We are different.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2. We live in different countries far from each other.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3. We have different traditions, religions, hobbies.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4. We have got even </a:t>
            </a:r>
            <a:r>
              <a:rPr lang="en-US" dirty="0">
                <a:solidFill>
                  <a:srgbClr val="FFC000"/>
                </a:solidFill>
              </a:rPr>
              <a:t>different </a:t>
            </a:r>
            <a:r>
              <a:rPr lang="en-US" dirty="0" smtClean="0">
                <a:solidFill>
                  <a:srgbClr val="FFC000"/>
                </a:solidFill>
              </a:rPr>
              <a:t>appearance.</a:t>
            </a:r>
          </a:p>
          <a:p>
            <a:endParaRPr lang="uk-U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8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children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world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Nataly\Desktop\stock-vector-nationalities-different-culture-standing-together-holding-hands-unity-children-from-around-the-189932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0079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6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Forest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Wald</a:t>
            </a:r>
          </a:p>
          <a:p>
            <a:r>
              <a:rPr lang="en-US" dirty="0" err="1" smtClean="0"/>
              <a:t>Drva</a:t>
            </a:r>
            <a:endParaRPr lang="en-US" dirty="0" smtClean="0"/>
          </a:p>
          <a:p>
            <a:r>
              <a:rPr lang="en-US" dirty="0" err="1" smtClean="0"/>
              <a:t>Legno</a:t>
            </a:r>
            <a:endParaRPr lang="en-US" dirty="0" smtClean="0"/>
          </a:p>
          <a:p>
            <a:r>
              <a:rPr lang="uk-UA" dirty="0" smtClean="0"/>
              <a:t>Ліс</a:t>
            </a:r>
          </a:p>
          <a:p>
            <a:r>
              <a:rPr lang="uk-UA" dirty="0" smtClean="0"/>
              <a:t>Лес</a:t>
            </a:r>
            <a:endParaRPr lang="uk-UA" dirty="0"/>
          </a:p>
        </p:txBody>
      </p:sp>
      <p:pic>
        <p:nvPicPr>
          <p:cNvPr id="2050" name="Picture 2" descr="C:\Users\Nataly\Desktop\words of the world\20160929_142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476709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Mother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Mama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Mutter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Мати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Мама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Ненько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Nataly\Desktop\words of the world\20160929_1426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508672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Paper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Papier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Папера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Папір</a:t>
            </a:r>
          </a:p>
          <a:p>
            <a:r>
              <a:rPr lang="uk-UA" dirty="0" err="1" smtClean="0">
                <a:solidFill>
                  <a:srgbClr val="C00000"/>
                </a:solidFill>
              </a:rPr>
              <a:t>Бумага</a:t>
            </a:r>
            <a:endParaRPr lang="uk-UA" dirty="0" smtClean="0">
              <a:solidFill>
                <a:srgbClr val="C00000"/>
              </a:solidFill>
            </a:endParaRPr>
          </a:p>
          <a:p>
            <a:endParaRPr lang="uk-UA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9" name="Picture 3" descr="C:\Users\Nataly\Desktop\words of the world\20160929_143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511256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2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/>
                </a:solidFill>
              </a:rPr>
              <a:t>ВАРЕНИК</a:t>
            </a:r>
            <a:endParaRPr lang="uk-UA" dirty="0">
              <a:solidFill>
                <a:schemeClr val="accent6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Варєнік</a:t>
            </a:r>
            <a:endParaRPr lang="en-US" dirty="0" smtClean="0"/>
          </a:p>
          <a:p>
            <a:r>
              <a:rPr lang="en-US" dirty="0" err="1"/>
              <a:t>Varenik</a:t>
            </a:r>
            <a:endParaRPr lang="en-US" dirty="0"/>
          </a:p>
          <a:p>
            <a:r>
              <a:rPr lang="en-US" dirty="0" err="1" smtClean="0"/>
              <a:t>Varynyk</a:t>
            </a:r>
            <a:endParaRPr lang="en-US" dirty="0" smtClean="0"/>
          </a:p>
          <a:p>
            <a:r>
              <a:rPr lang="en-US" dirty="0" smtClean="0"/>
              <a:t>Dish from</a:t>
            </a:r>
          </a:p>
          <a:p>
            <a:pPr marL="0" indent="0">
              <a:buNone/>
            </a:pPr>
            <a:r>
              <a:rPr lang="en-US" dirty="0" smtClean="0"/>
              <a:t>Ukraine 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122" name="Picture 2" descr="C:\Users\Nataly\Desktop\words of the world\20160929_143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55446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42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My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favourite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food!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Varenyk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!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C:\Users\Nataly\Desktop\words of the world\20160929_1436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495670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ataly\Desktop\vareniki-na-kefr_26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2232248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4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121" y="41379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Forest, </a:t>
            </a:r>
            <a:r>
              <a:rPr lang="en-US" dirty="0" err="1" smtClean="0">
                <a:solidFill>
                  <a:schemeClr val="accent6"/>
                </a:solidFill>
              </a:rPr>
              <a:t>varenyk</a:t>
            </a:r>
            <a:r>
              <a:rPr lang="en-US" dirty="0" smtClean="0">
                <a:solidFill>
                  <a:schemeClr val="accent6"/>
                </a:solidFill>
              </a:rPr>
              <a:t> and </a:t>
            </a:r>
            <a:r>
              <a:rPr lang="en-US" dirty="0" smtClean="0">
                <a:solidFill>
                  <a:srgbClr val="0070C0"/>
                </a:solidFill>
              </a:rPr>
              <a:t>my pet!!!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C:\Users\Nataly\Desktop\words of the world\20160929_144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38" y="1556792"/>
            <a:ext cx="4680520" cy="491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ataly\Desktop\0_c6254_37f57907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50" y="1556792"/>
            <a:ext cx="25922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Nataly\Desktop\vareniki-na-kefr_26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4" y="3212976"/>
            <a:ext cx="2592288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Nataly\Desktop\hameleon_reptiliya_okras_hvost_2950x20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5" y="4960523"/>
            <a:ext cx="2557746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4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Вишукан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ишукана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</TotalTime>
  <Words>104</Words>
  <Application>Microsoft Office PowerPoint</Application>
  <PresentationFormat>Екран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Вишукана</vt:lpstr>
      <vt:lpstr>Words of over the world!</vt:lpstr>
      <vt:lpstr>We tried to know HOW PEOPLE CAN UNDERSTAND EACH OTHER </vt:lpstr>
      <vt:lpstr>We are children of this world</vt:lpstr>
      <vt:lpstr>Forest</vt:lpstr>
      <vt:lpstr>Mother</vt:lpstr>
      <vt:lpstr>Paper</vt:lpstr>
      <vt:lpstr>ВАРЕНИК</vt:lpstr>
      <vt:lpstr>My favourite food! Varenyk!</vt:lpstr>
      <vt:lpstr>Forest, varenyk and my pet!!!</vt:lpstr>
      <vt:lpstr>Guess my favourite words!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of over the world!</dc:title>
  <dc:creator>Nataly</dc:creator>
  <cp:lastModifiedBy>Nataly</cp:lastModifiedBy>
  <cp:revision>6</cp:revision>
  <dcterms:created xsi:type="dcterms:W3CDTF">2016-10-09T08:18:17Z</dcterms:created>
  <dcterms:modified xsi:type="dcterms:W3CDTF">2016-10-09T09:22:02Z</dcterms:modified>
</cp:coreProperties>
</file>